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7772400" cy="10058400"/>
  <p:notesSz cx="7772400" cy="10058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7" d="100"/>
          <a:sy n="47" d="100"/>
        </p:scale>
        <p:origin x="2244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1536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3644" y="2657400"/>
            <a:ext cx="4512536" cy="2222782"/>
          </a:xfrm>
        </p:spPr>
        <p:txBody>
          <a:bodyPr anchor="b">
            <a:noAutofit/>
          </a:bodyPr>
          <a:lstStyle>
            <a:lvl1pPr algn="ctr">
              <a:defRPr sz="408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33644" y="5277547"/>
            <a:ext cx="4512536" cy="2020555"/>
          </a:xfrm>
        </p:spPr>
        <p:txBody>
          <a:bodyPr anchor="t">
            <a:normAutofit/>
          </a:bodyPr>
          <a:lstStyle>
            <a:lvl1pPr marL="0" indent="0" algn="ctr">
              <a:buNone/>
              <a:defRPr sz="1700">
                <a:solidFill>
                  <a:schemeClr val="tx1"/>
                </a:solidFill>
              </a:defRPr>
            </a:lvl1pPr>
            <a:lvl2pPr marL="38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77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65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54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43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31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20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08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55604" y="7413416"/>
            <a:ext cx="572285" cy="409787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3644" y="7413416"/>
            <a:ext cx="3455131" cy="409787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94720" y="7413416"/>
            <a:ext cx="351461" cy="409787"/>
          </a:xfrm>
        </p:spPr>
        <p:txBody>
          <a:bodyPr/>
          <a:lstStyle/>
          <a:p>
            <a:pPr marL="12700">
              <a:lnSpc>
                <a:spcPct val="100000"/>
              </a:lnSpc>
            </a:pPr>
            <a:r>
              <a:rPr lang="en-IN"/>
              <a:t>Pa</a:t>
            </a:r>
            <a:r>
              <a:rPr lang="en-IN" spc="-15"/>
              <a:t>g</a:t>
            </a:r>
            <a:r>
              <a:rPr lang="en-IN"/>
              <a:t>e </a:t>
            </a:r>
            <a:fld id="{81D60167-4931-47E6-BA6A-407CBD079E47}" type="slidenum">
              <a:rPr smtClean="0"/>
              <a:t>‹#›</a:t>
            </a:fld>
            <a:endParaRPr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716851" y="5091283"/>
            <a:ext cx="4346121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234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336" y="7062609"/>
            <a:ext cx="5778924" cy="831216"/>
          </a:xfrm>
        </p:spPr>
        <p:txBody>
          <a:bodyPr anchor="b">
            <a:normAutofit/>
          </a:bodyPr>
          <a:lstStyle>
            <a:lvl1pPr algn="ctr">
              <a:defRPr sz="204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72321" y="1514969"/>
            <a:ext cx="6027760" cy="4929861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360"/>
            </a:lvl1pPr>
            <a:lvl2pPr marL="388620" indent="0">
              <a:buNone/>
              <a:defRPr sz="1360"/>
            </a:lvl2pPr>
            <a:lvl3pPr marL="777240" indent="0">
              <a:buNone/>
              <a:defRPr sz="1360"/>
            </a:lvl3pPr>
            <a:lvl4pPr marL="1165860" indent="0">
              <a:buNone/>
              <a:defRPr sz="1360"/>
            </a:lvl4pPr>
            <a:lvl5pPr marL="1554480" indent="0">
              <a:buNone/>
              <a:defRPr sz="1360"/>
            </a:lvl5pPr>
            <a:lvl6pPr marL="1943100" indent="0">
              <a:buNone/>
              <a:defRPr sz="1360"/>
            </a:lvl6pPr>
            <a:lvl7pPr marL="2331720" indent="0">
              <a:buNone/>
              <a:defRPr sz="1360"/>
            </a:lvl7pPr>
            <a:lvl8pPr marL="2720340" indent="0">
              <a:buNone/>
              <a:defRPr sz="1360"/>
            </a:lvl8pPr>
            <a:lvl9pPr marL="3108960" indent="0">
              <a:buNone/>
              <a:defRPr sz="136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0336" y="7893824"/>
            <a:ext cx="5778924" cy="724111"/>
          </a:xfrm>
        </p:spPr>
        <p:txBody>
          <a:bodyPr anchor="t">
            <a:normAutofit/>
          </a:bodyPr>
          <a:lstStyle>
            <a:lvl1pPr marL="0" indent="0" algn="ctr">
              <a:buNone/>
              <a:defRPr sz="1360"/>
            </a:lvl1pPr>
            <a:lvl2pPr marL="388620" indent="0">
              <a:buNone/>
              <a:defRPr sz="1020"/>
            </a:lvl2pPr>
            <a:lvl3pPr marL="777240" indent="0">
              <a:buNone/>
              <a:defRPr sz="850"/>
            </a:lvl3pPr>
            <a:lvl4pPr marL="1165860" indent="0">
              <a:buNone/>
              <a:defRPr sz="765"/>
            </a:lvl4pPr>
            <a:lvl5pPr marL="1554480" indent="0">
              <a:buNone/>
              <a:defRPr sz="765"/>
            </a:lvl5pPr>
            <a:lvl6pPr marL="1943100" indent="0">
              <a:buNone/>
              <a:defRPr sz="765"/>
            </a:lvl6pPr>
            <a:lvl7pPr marL="2331720" indent="0">
              <a:buNone/>
              <a:defRPr sz="765"/>
            </a:lvl7pPr>
            <a:lvl8pPr marL="2720340" indent="0">
              <a:buNone/>
              <a:defRPr sz="765"/>
            </a:lvl8pPr>
            <a:lvl9pPr marL="3108960" indent="0">
              <a:buNone/>
              <a:defRPr sz="76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en-IN"/>
              <a:t>Pa</a:t>
            </a:r>
            <a:r>
              <a:rPr lang="en-IN" spc="-15"/>
              <a:t>g</a:t>
            </a:r>
            <a:r>
              <a:rPr lang="en-IN"/>
              <a:t>e </a:t>
            </a:r>
            <a:fld id="{81D60167-4931-47E6-BA6A-407CBD079E47}" type="slidenum">
              <a:rPr smtClean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4802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336" y="1330080"/>
            <a:ext cx="5778924" cy="4543528"/>
          </a:xfrm>
        </p:spPr>
        <p:txBody>
          <a:bodyPr anchor="ctr">
            <a:normAutofit/>
          </a:bodyPr>
          <a:lstStyle>
            <a:lvl1pPr algn="ctr">
              <a:defRPr sz="272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0335" y="6270977"/>
            <a:ext cx="5778926" cy="23469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700">
                <a:solidFill>
                  <a:schemeClr val="tx1"/>
                </a:solidFill>
              </a:defRPr>
            </a:lvl1pPr>
            <a:lvl2pPr marL="38862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en-IN"/>
              <a:t>Pa</a:t>
            </a:r>
            <a:r>
              <a:rPr lang="en-IN" spc="-15"/>
              <a:t>g</a:t>
            </a:r>
            <a:r>
              <a:rPr lang="en-IN"/>
              <a:t>e </a:t>
            </a:r>
            <a:fld id="{81D60167-4931-47E6-BA6A-407CBD079E47}" type="slidenum">
              <a:rPr smtClean="0"/>
              <a:t>‹#›</a:t>
            </a:fld>
            <a:endParaRPr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86696" y="6072292"/>
            <a:ext cx="5615461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940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4183" y="1440460"/>
            <a:ext cx="5440213" cy="3476980"/>
          </a:xfrm>
        </p:spPr>
        <p:txBody>
          <a:bodyPr anchor="ctr">
            <a:normAutofit/>
          </a:bodyPr>
          <a:lstStyle>
            <a:lvl1pPr algn="ctr">
              <a:defRPr sz="272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0170" y="4917439"/>
            <a:ext cx="5008878" cy="956168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530"/>
            </a:lvl1pPr>
            <a:lvl2pPr marL="388620" indent="0">
              <a:buFontTx/>
              <a:buNone/>
              <a:defRPr/>
            </a:lvl2pPr>
            <a:lvl3pPr marL="777240" indent="0">
              <a:buFontTx/>
              <a:buNone/>
              <a:defRPr/>
            </a:lvl3pPr>
            <a:lvl4pPr marL="1165860" indent="0">
              <a:buFontTx/>
              <a:buNone/>
              <a:defRPr/>
            </a:lvl4pPr>
            <a:lvl5pPr marL="155448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0334" y="6370321"/>
            <a:ext cx="5778927" cy="224761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700">
                <a:solidFill>
                  <a:schemeClr val="tx1"/>
                </a:solidFill>
              </a:defRPr>
            </a:lvl1pPr>
            <a:lvl2pPr marL="38862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en-IN"/>
              <a:t>Pa</a:t>
            </a:r>
            <a:r>
              <a:rPr lang="en-IN" spc="-15"/>
              <a:t>g</a:t>
            </a:r>
            <a:r>
              <a:rPr lang="en-IN"/>
              <a:t>e </a:t>
            </a:r>
            <a:fld id="{81D60167-4931-47E6-BA6A-407CBD079E47}" type="slidenum">
              <a:rPr smtClean="0"/>
              <a:t>‹#›</a:t>
            </a:fld>
            <a:endParaRPr dirty="0"/>
          </a:p>
        </p:txBody>
      </p:sp>
      <p:sp>
        <p:nvSpPr>
          <p:cNvPr id="14" name="TextBox 13"/>
          <p:cNvSpPr txBox="1"/>
          <p:nvPr/>
        </p:nvSpPr>
        <p:spPr>
          <a:xfrm>
            <a:off x="722474" y="1327865"/>
            <a:ext cx="388721" cy="857671"/>
          </a:xfrm>
          <a:prstGeom prst="rect">
            <a:avLst/>
          </a:prstGeom>
        </p:spPr>
        <p:txBody>
          <a:bodyPr vert="horz" lIns="77724" tIns="38862" rIns="77724" bIns="38862" rtlCol="0" anchor="ctr">
            <a:noAutofit/>
          </a:bodyPr>
          <a:lstStyle/>
          <a:p>
            <a:pPr lvl="0"/>
            <a:r>
              <a:rPr lang="en-US" sz="612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88478" y="4147543"/>
            <a:ext cx="388721" cy="857671"/>
          </a:xfrm>
          <a:prstGeom prst="rect">
            <a:avLst/>
          </a:prstGeom>
        </p:spPr>
        <p:txBody>
          <a:bodyPr vert="horz" lIns="77724" tIns="38862" rIns="77724" bIns="38862" rtlCol="0" anchor="ctr">
            <a:noAutofit/>
          </a:bodyPr>
          <a:lstStyle/>
          <a:p>
            <a:pPr lvl="0" algn="r"/>
            <a:r>
              <a:rPr lang="en-US" sz="612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086696" y="6072292"/>
            <a:ext cx="560620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064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339" y="4852585"/>
            <a:ext cx="5778919" cy="2154240"/>
          </a:xfrm>
        </p:spPr>
        <p:txBody>
          <a:bodyPr anchor="b">
            <a:normAutofit/>
          </a:bodyPr>
          <a:lstStyle>
            <a:lvl1pPr algn="l">
              <a:defRPr sz="272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0338" y="7006825"/>
            <a:ext cx="5778921" cy="1261920"/>
          </a:xfrm>
        </p:spPr>
        <p:txBody>
          <a:bodyPr anchor="t">
            <a:normAutofit/>
          </a:bodyPr>
          <a:lstStyle>
            <a:lvl1pPr marL="0" indent="0" algn="l">
              <a:buNone/>
              <a:defRPr sz="1530">
                <a:solidFill>
                  <a:schemeClr val="tx1"/>
                </a:solidFill>
              </a:defRPr>
            </a:lvl1pPr>
            <a:lvl2pPr marL="38862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en-IN"/>
              <a:t>Pa</a:t>
            </a:r>
            <a:r>
              <a:rPr lang="en-IN" spc="-15"/>
              <a:t>g</a:t>
            </a:r>
            <a:r>
              <a:rPr lang="en-IN"/>
              <a:t>e </a:t>
            </a:r>
            <a:fld id="{81D60167-4931-47E6-BA6A-407CBD079E47}" type="slidenum">
              <a:rPr smtClean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6668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004" y="1440460"/>
            <a:ext cx="5376393" cy="3290713"/>
          </a:xfrm>
        </p:spPr>
        <p:txBody>
          <a:bodyPr anchor="ctr">
            <a:normAutofit/>
          </a:bodyPr>
          <a:lstStyle>
            <a:lvl1pPr algn="ctr">
              <a:defRPr sz="272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000338" y="5337658"/>
            <a:ext cx="5778921" cy="130088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1700">
                <a:solidFill>
                  <a:schemeClr val="tx1"/>
                </a:solidFill>
              </a:defRPr>
            </a:lvl1pPr>
            <a:lvl2pPr marL="38862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0335" y="6643511"/>
            <a:ext cx="5778926" cy="1974427"/>
          </a:xfrm>
        </p:spPr>
        <p:txBody>
          <a:bodyPr anchor="t">
            <a:normAutofit/>
          </a:bodyPr>
          <a:lstStyle>
            <a:lvl1pPr marL="0" indent="0" algn="l">
              <a:buNone/>
              <a:defRPr sz="1360">
                <a:solidFill>
                  <a:schemeClr val="tx1"/>
                </a:solidFill>
              </a:defRPr>
            </a:lvl1pPr>
            <a:lvl2pPr marL="3886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en-IN"/>
              <a:t>Pa</a:t>
            </a:r>
            <a:r>
              <a:rPr lang="en-IN" spc="-15"/>
              <a:t>g</a:t>
            </a:r>
            <a:r>
              <a:rPr lang="en-IN"/>
              <a:t>e </a:t>
            </a:r>
            <a:fld id="{81D60167-4931-47E6-BA6A-407CBD079E47}" type="slidenum">
              <a:rPr smtClean="0"/>
              <a:t>‹#›</a:t>
            </a:fld>
            <a:endParaRPr dirty="0"/>
          </a:p>
        </p:txBody>
      </p:sp>
      <p:sp>
        <p:nvSpPr>
          <p:cNvPr id="12" name="TextBox 11"/>
          <p:cNvSpPr txBox="1"/>
          <p:nvPr/>
        </p:nvSpPr>
        <p:spPr>
          <a:xfrm>
            <a:off x="746352" y="1315446"/>
            <a:ext cx="388721" cy="857671"/>
          </a:xfrm>
          <a:prstGeom prst="rect">
            <a:avLst/>
          </a:prstGeom>
        </p:spPr>
        <p:txBody>
          <a:bodyPr vert="horz" lIns="77724" tIns="38862" rIns="77724" bIns="38862" rtlCol="0" anchor="ctr">
            <a:noAutofit/>
          </a:bodyPr>
          <a:lstStyle/>
          <a:p>
            <a:pPr lvl="0"/>
            <a:r>
              <a:rPr lang="en-US" sz="68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02327" y="3824668"/>
            <a:ext cx="388721" cy="857671"/>
          </a:xfrm>
          <a:prstGeom prst="rect">
            <a:avLst/>
          </a:prstGeom>
        </p:spPr>
        <p:txBody>
          <a:bodyPr vert="horz" lIns="77724" tIns="38862" rIns="77724" bIns="38862" rtlCol="0" anchor="ctr">
            <a:noAutofit/>
          </a:bodyPr>
          <a:lstStyle/>
          <a:p>
            <a:pPr lvl="0" algn="r"/>
            <a:r>
              <a:rPr lang="en-US" sz="68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086696" y="5029200"/>
            <a:ext cx="560620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70949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335" y="1440460"/>
            <a:ext cx="5778924" cy="336521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72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000338" y="5230368"/>
            <a:ext cx="5778921" cy="1327709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1700">
                <a:solidFill>
                  <a:schemeClr val="tx1"/>
                </a:solidFill>
              </a:defRPr>
            </a:lvl1pPr>
            <a:lvl2pPr marL="38862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0336" y="6556587"/>
            <a:ext cx="5778924" cy="2061352"/>
          </a:xfrm>
        </p:spPr>
        <p:txBody>
          <a:bodyPr anchor="t">
            <a:normAutofit/>
          </a:bodyPr>
          <a:lstStyle>
            <a:lvl1pPr marL="0" indent="0" algn="l">
              <a:buNone/>
              <a:defRPr sz="1360">
                <a:solidFill>
                  <a:schemeClr val="tx1"/>
                </a:solidFill>
              </a:defRPr>
            </a:lvl1pPr>
            <a:lvl2pPr marL="3886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en-IN"/>
              <a:t>Pa</a:t>
            </a:r>
            <a:r>
              <a:rPr lang="en-IN" spc="-15"/>
              <a:t>g</a:t>
            </a:r>
            <a:r>
              <a:rPr lang="en-IN"/>
              <a:t>e </a:t>
            </a:r>
            <a:fld id="{81D60167-4931-47E6-BA6A-407CBD079E47}" type="slidenum">
              <a:rPr smtClean="0"/>
              <a:t>‹#›</a:t>
            </a:fld>
            <a:endParaRPr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86699" y="5029200"/>
            <a:ext cx="561545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5178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0335" y="3652199"/>
            <a:ext cx="5778926" cy="496574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en-IN"/>
              <a:t>Pa</a:t>
            </a:r>
            <a:r>
              <a:rPr lang="en-IN" spc="-15"/>
              <a:t>g</a:t>
            </a:r>
            <a:r>
              <a:rPr lang="en-IN"/>
              <a:t>e </a:t>
            </a:r>
            <a:fld id="{81D60167-4931-47E6-BA6A-407CBD079E47}" type="slidenum">
              <a:rPr smtClean="0"/>
              <a:t>‹#›</a:t>
            </a:fld>
            <a:endParaRPr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86696" y="3453516"/>
            <a:ext cx="561546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6953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3167" y="1330081"/>
            <a:ext cx="1376091" cy="728785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0337" y="1330081"/>
            <a:ext cx="4178183" cy="728785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en-IN"/>
              <a:t>Pa</a:t>
            </a:r>
            <a:r>
              <a:rPr lang="en-IN" spc="-15"/>
              <a:t>g</a:t>
            </a:r>
            <a:r>
              <a:rPr lang="en-IN"/>
              <a:t>e </a:t>
            </a:r>
            <a:fld id="{81D60167-4931-47E6-BA6A-407CBD079E47}" type="slidenum">
              <a:rPr smtClean="0"/>
              <a:t>‹#›</a:t>
            </a:fld>
            <a:endParaRPr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5308685" y="1330081"/>
            <a:ext cx="0" cy="7287856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983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86697" y="3453516"/>
            <a:ext cx="5606203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en-IN"/>
              <a:t>Pa</a:t>
            </a:r>
            <a:r>
              <a:rPr lang="en-IN" spc="-15"/>
              <a:t>g</a:t>
            </a:r>
            <a:r>
              <a:rPr lang="en-IN"/>
              <a:t>e </a:t>
            </a:r>
            <a:fld id="{81D60167-4931-47E6-BA6A-407CBD079E47}" type="slidenum">
              <a:rPr smtClean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6351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695" y="2407406"/>
            <a:ext cx="5606204" cy="2673021"/>
          </a:xfrm>
        </p:spPr>
        <p:txBody>
          <a:bodyPr anchor="b">
            <a:normAutofit/>
          </a:bodyPr>
          <a:lstStyle>
            <a:lvl1pPr algn="ctr">
              <a:defRPr sz="3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6695" y="5477794"/>
            <a:ext cx="5606204" cy="1598689"/>
          </a:xfrm>
        </p:spPr>
        <p:txBody>
          <a:bodyPr anchor="t">
            <a:normAutofit/>
          </a:bodyPr>
          <a:lstStyle>
            <a:lvl1pPr marL="0" indent="0" algn="ctr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en-IN"/>
              <a:t>Pa</a:t>
            </a:r>
            <a:r>
              <a:rPr lang="en-IN" spc="-15"/>
              <a:t>g</a:t>
            </a:r>
            <a:r>
              <a:rPr lang="en-IN"/>
              <a:t>e </a:t>
            </a:r>
            <a:fld id="{81D60167-4931-47E6-BA6A-407CBD079E47}" type="slidenum">
              <a:rPr smtClean="0"/>
              <a:t>‹#›</a:t>
            </a:fld>
            <a:endParaRPr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086697" y="5279108"/>
            <a:ext cx="5606203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288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086695" y="3455848"/>
            <a:ext cx="560620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2640" y="3647847"/>
            <a:ext cx="2836926" cy="50560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48379" y="3647847"/>
            <a:ext cx="2836926" cy="50560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en-IN"/>
              <a:t>Pa</a:t>
            </a:r>
            <a:r>
              <a:rPr lang="en-IN" spc="-15"/>
              <a:t>g</a:t>
            </a:r>
            <a:r>
              <a:rPr lang="en-IN"/>
              <a:t>e </a:t>
            </a:r>
            <a:fld id="{81D60167-4931-47E6-BA6A-407CBD079E47}" type="slidenum">
              <a:rPr smtClean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5184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0338" y="3899182"/>
            <a:ext cx="2836926" cy="845184"/>
          </a:xfrm>
        </p:spPr>
        <p:txBody>
          <a:bodyPr anchor="b">
            <a:noAutofit/>
          </a:bodyPr>
          <a:lstStyle>
            <a:lvl1pPr marL="0" indent="0">
              <a:buNone/>
              <a:defRPr sz="2040" b="0">
                <a:solidFill>
                  <a:schemeClr val="accent1"/>
                </a:solidFill>
              </a:defRPr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0338" y="4756784"/>
            <a:ext cx="2836926" cy="396971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557" y="3899182"/>
            <a:ext cx="2836926" cy="845184"/>
          </a:xfrm>
        </p:spPr>
        <p:txBody>
          <a:bodyPr anchor="b">
            <a:noAutofit/>
          </a:bodyPr>
          <a:lstStyle>
            <a:lvl1pPr marL="0" indent="0">
              <a:buNone/>
              <a:defRPr sz="2040" b="0">
                <a:solidFill>
                  <a:schemeClr val="accent1"/>
                </a:solidFill>
              </a:defRPr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45557" y="4756784"/>
            <a:ext cx="2836926" cy="396971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en-IN"/>
              <a:t>Pa</a:t>
            </a:r>
            <a:r>
              <a:rPr lang="en-IN" spc="-15"/>
              <a:t>g</a:t>
            </a:r>
            <a:r>
              <a:rPr lang="en-IN"/>
              <a:t>e </a:t>
            </a:r>
            <a:fld id="{81D60167-4931-47E6-BA6A-407CBD079E47}" type="slidenum">
              <a:rPr smtClean="0"/>
              <a:t>‹#›</a:t>
            </a:fld>
            <a:endParaRPr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1086696" y="3453516"/>
            <a:ext cx="560620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53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336" y="1342495"/>
            <a:ext cx="5778925" cy="19123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en-IN"/>
              <a:t>Pa</a:t>
            </a:r>
            <a:r>
              <a:rPr lang="en-IN" spc="-15"/>
              <a:t>g</a:t>
            </a:r>
            <a:r>
              <a:rPr lang="en-IN"/>
              <a:t>e </a:t>
            </a:r>
            <a:fld id="{81D60167-4931-47E6-BA6A-407CBD079E47}" type="slidenum">
              <a:rPr smtClean="0"/>
              <a:t>‹#›</a:t>
            </a:fld>
            <a:endParaRPr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86696" y="3453516"/>
            <a:ext cx="560620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507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en-IN"/>
              <a:t>Pa</a:t>
            </a:r>
            <a:r>
              <a:rPr lang="en-IN" spc="-15"/>
              <a:t>g</a:t>
            </a:r>
            <a:r>
              <a:rPr lang="en-IN"/>
              <a:t>e </a:t>
            </a:r>
            <a:fld id="{81D60167-4931-47E6-BA6A-407CBD079E47}" type="slidenum">
              <a:rPr smtClean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435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335" y="2036517"/>
            <a:ext cx="2156278" cy="2011680"/>
          </a:xfrm>
        </p:spPr>
        <p:txBody>
          <a:bodyPr anchor="b">
            <a:normAutofit/>
          </a:bodyPr>
          <a:lstStyle>
            <a:lvl1pPr algn="ctr">
              <a:defRPr sz="204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2053" y="1440461"/>
            <a:ext cx="3277208" cy="7177478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0335" y="4445562"/>
            <a:ext cx="2156278" cy="3576326"/>
          </a:xfrm>
        </p:spPr>
        <p:txBody>
          <a:bodyPr anchor="t">
            <a:normAutofit/>
          </a:bodyPr>
          <a:lstStyle>
            <a:lvl1pPr marL="0" indent="0" algn="ctr">
              <a:buNone/>
              <a:defRPr sz="1360"/>
            </a:lvl1pPr>
            <a:lvl2pPr marL="388620" indent="0">
              <a:buNone/>
              <a:defRPr sz="1020"/>
            </a:lvl2pPr>
            <a:lvl3pPr marL="777240" indent="0">
              <a:buNone/>
              <a:defRPr sz="850"/>
            </a:lvl3pPr>
            <a:lvl4pPr marL="1165860" indent="0">
              <a:buNone/>
              <a:defRPr sz="765"/>
            </a:lvl4pPr>
            <a:lvl5pPr marL="1554480" indent="0">
              <a:buNone/>
              <a:defRPr sz="765"/>
            </a:lvl5pPr>
            <a:lvl6pPr marL="1943100" indent="0">
              <a:buNone/>
              <a:defRPr sz="765"/>
            </a:lvl6pPr>
            <a:lvl7pPr marL="2331720" indent="0">
              <a:buNone/>
              <a:defRPr sz="765"/>
            </a:lvl7pPr>
            <a:lvl8pPr marL="2720340" indent="0">
              <a:buNone/>
              <a:defRPr sz="765"/>
            </a:lvl8pPr>
            <a:lvl9pPr marL="3108960" indent="0">
              <a:buNone/>
              <a:defRPr sz="76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en-IN"/>
              <a:t>Pa</a:t>
            </a:r>
            <a:r>
              <a:rPr lang="en-IN" spc="-15"/>
              <a:t>g</a:t>
            </a:r>
            <a:r>
              <a:rPr lang="en-IN"/>
              <a:t>e </a:t>
            </a:r>
            <a:fld id="{81D60167-4931-47E6-BA6A-407CBD079E47}" type="slidenum">
              <a:rPr smtClean="0"/>
              <a:t>‹#›</a:t>
            </a:fld>
            <a:endParaRPr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086696" y="4271715"/>
            <a:ext cx="1983555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179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335" y="2762954"/>
            <a:ext cx="3087372" cy="2011680"/>
          </a:xfrm>
        </p:spPr>
        <p:txBody>
          <a:bodyPr anchor="b">
            <a:normAutofit/>
          </a:bodyPr>
          <a:lstStyle>
            <a:lvl1pPr algn="ctr">
              <a:defRPr sz="204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35488" y="1514968"/>
            <a:ext cx="2490044" cy="702846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360"/>
            </a:lvl1pPr>
            <a:lvl2pPr marL="388620" indent="0">
              <a:buNone/>
              <a:defRPr sz="1360"/>
            </a:lvl2pPr>
            <a:lvl3pPr marL="777240" indent="0">
              <a:buNone/>
              <a:defRPr sz="1360"/>
            </a:lvl3pPr>
            <a:lvl4pPr marL="1165860" indent="0">
              <a:buNone/>
              <a:defRPr sz="1360"/>
            </a:lvl4pPr>
            <a:lvl5pPr marL="1554480" indent="0">
              <a:buNone/>
              <a:defRPr sz="1360"/>
            </a:lvl5pPr>
            <a:lvl6pPr marL="1943100" indent="0">
              <a:buNone/>
              <a:defRPr sz="1360"/>
            </a:lvl6pPr>
            <a:lvl7pPr marL="2331720" indent="0">
              <a:buNone/>
              <a:defRPr sz="1360"/>
            </a:lvl7pPr>
            <a:lvl8pPr marL="2720340" indent="0">
              <a:buNone/>
              <a:defRPr sz="1360"/>
            </a:lvl8pPr>
            <a:lvl9pPr marL="3108960" indent="0">
              <a:buNone/>
              <a:defRPr sz="136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0336" y="4774634"/>
            <a:ext cx="3087371" cy="2682240"/>
          </a:xfrm>
        </p:spPr>
        <p:txBody>
          <a:bodyPr anchor="t">
            <a:normAutofit/>
          </a:bodyPr>
          <a:lstStyle>
            <a:lvl1pPr marL="0" indent="0" algn="ctr">
              <a:buNone/>
              <a:defRPr sz="1360"/>
            </a:lvl1pPr>
            <a:lvl2pPr marL="388620" indent="0">
              <a:buNone/>
              <a:defRPr sz="1020"/>
            </a:lvl2pPr>
            <a:lvl3pPr marL="777240" indent="0">
              <a:buNone/>
              <a:defRPr sz="850"/>
            </a:lvl3pPr>
            <a:lvl4pPr marL="1165860" indent="0">
              <a:buNone/>
              <a:defRPr sz="765"/>
            </a:lvl4pPr>
            <a:lvl5pPr marL="1554480" indent="0">
              <a:buNone/>
              <a:defRPr sz="765"/>
            </a:lvl5pPr>
            <a:lvl6pPr marL="1943100" indent="0">
              <a:buNone/>
              <a:defRPr sz="765"/>
            </a:lvl6pPr>
            <a:lvl7pPr marL="2331720" indent="0">
              <a:buNone/>
              <a:defRPr sz="765"/>
            </a:lvl7pPr>
            <a:lvl8pPr marL="2720340" indent="0">
              <a:buNone/>
              <a:defRPr sz="765"/>
            </a:lvl8pPr>
            <a:lvl9pPr marL="3108960" indent="0">
              <a:buNone/>
              <a:defRPr sz="76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en-IN"/>
              <a:t>Pa</a:t>
            </a:r>
            <a:r>
              <a:rPr lang="en-IN" spc="-15"/>
              <a:t>g</a:t>
            </a:r>
            <a:r>
              <a:rPr lang="en-IN"/>
              <a:t>e </a:t>
            </a:r>
            <a:fld id="{81D60167-4931-47E6-BA6A-407CBD079E47}" type="slidenum">
              <a:rPr smtClean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3501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0336" y="1342495"/>
            <a:ext cx="5778924" cy="191233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0335" y="3652199"/>
            <a:ext cx="5778926" cy="50526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170" y="8742115"/>
            <a:ext cx="976041" cy="409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0336" y="8742115"/>
            <a:ext cx="4338967" cy="409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3077" y="8742115"/>
            <a:ext cx="336184" cy="409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IN"/>
              <a:t>Pa</a:t>
            </a:r>
            <a:r>
              <a:rPr lang="en-IN" spc="-15"/>
              <a:t>g</a:t>
            </a:r>
            <a:r>
              <a:rPr lang="en-IN"/>
              <a:t>e </a:t>
            </a:r>
            <a:fld id="{81D60167-4931-47E6-BA6A-407CBD079E47}" type="slidenum">
              <a:rPr smtClean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4479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ctr" defTabSz="388620" rtl="0" eaLnBrk="1" latinLnBrk="0" hangingPunct="1">
        <a:spcBef>
          <a:spcPct val="0"/>
        </a:spcBef>
        <a:buNone/>
        <a:defRPr sz="3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42888" indent="-242888" algn="l" defTabSz="388620" rtl="0" eaLnBrk="1" latinLnBrk="0" hangingPunct="1">
        <a:spcBef>
          <a:spcPct val="20000"/>
        </a:spcBef>
        <a:spcAft>
          <a:spcPts val="510"/>
        </a:spcAft>
        <a:buClr>
          <a:schemeClr val="accent1"/>
        </a:buClr>
        <a:buSzPct val="115000"/>
        <a:buFont typeface="Arial"/>
        <a:buChar char="•"/>
        <a:defRPr sz="204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631508" indent="-242888" algn="l" defTabSz="388620" rtl="0" eaLnBrk="1" latinLnBrk="0" hangingPunct="1">
        <a:spcBef>
          <a:spcPct val="20000"/>
        </a:spcBef>
        <a:spcAft>
          <a:spcPts val="510"/>
        </a:spcAft>
        <a:buClr>
          <a:schemeClr val="accent1"/>
        </a:buClr>
        <a:buSzPct val="115000"/>
        <a:buFont typeface="Arial"/>
        <a:buChar char="•"/>
        <a:defRPr sz="17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020128" indent="-242888" algn="l" defTabSz="388620" rtl="0" eaLnBrk="1" latinLnBrk="0" hangingPunct="1">
        <a:spcBef>
          <a:spcPct val="20000"/>
        </a:spcBef>
        <a:spcAft>
          <a:spcPts val="510"/>
        </a:spcAft>
        <a:buClr>
          <a:schemeClr val="accent1"/>
        </a:buClr>
        <a:buSzPct val="115000"/>
        <a:buFont typeface="Arial"/>
        <a:buChar char="•"/>
        <a:defRPr sz="153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311593" indent="-145733" algn="l" defTabSz="388620" rtl="0" eaLnBrk="1" latinLnBrk="0" hangingPunct="1">
        <a:spcBef>
          <a:spcPct val="20000"/>
        </a:spcBef>
        <a:spcAft>
          <a:spcPts val="510"/>
        </a:spcAft>
        <a:buClr>
          <a:schemeClr val="accent1"/>
        </a:buClr>
        <a:buSzPct val="115000"/>
        <a:buFont typeface="Arial"/>
        <a:buChar char="•"/>
        <a:defRPr sz="136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700213" indent="-145733" algn="l" defTabSz="388620" rtl="0" eaLnBrk="1" latinLnBrk="0" hangingPunct="1">
        <a:spcBef>
          <a:spcPct val="20000"/>
        </a:spcBef>
        <a:spcAft>
          <a:spcPts val="510"/>
        </a:spcAft>
        <a:buClr>
          <a:schemeClr val="accent1"/>
        </a:buClr>
        <a:buSzPct val="115000"/>
        <a:buFont typeface="Arial"/>
        <a:buChar char="•"/>
        <a:defRPr sz="119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137410" indent="-194310" algn="l" defTabSz="388620" rtl="0" eaLnBrk="1" latinLnBrk="0" hangingPunct="1">
        <a:spcBef>
          <a:spcPct val="20000"/>
        </a:spcBef>
        <a:spcAft>
          <a:spcPts val="510"/>
        </a:spcAft>
        <a:buClr>
          <a:schemeClr val="accent1"/>
        </a:buClr>
        <a:buSzPct val="115000"/>
        <a:buFont typeface="Arial"/>
        <a:buChar char="•"/>
        <a:defRPr sz="119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526030" indent="-194310" algn="l" defTabSz="388620" rtl="0" eaLnBrk="1" latinLnBrk="0" hangingPunct="1">
        <a:spcBef>
          <a:spcPct val="20000"/>
        </a:spcBef>
        <a:spcAft>
          <a:spcPts val="510"/>
        </a:spcAft>
        <a:buClr>
          <a:schemeClr val="accent1"/>
        </a:buClr>
        <a:buSzPct val="115000"/>
        <a:buFont typeface="Arial"/>
        <a:buChar char="•"/>
        <a:defRPr sz="119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2914650" indent="-194310" algn="l" defTabSz="388620" rtl="0" eaLnBrk="1" latinLnBrk="0" hangingPunct="1">
        <a:spcBef>
          <a:spcPct val="20000"/>
        </a:spcBef>
        <a:spcAft>
          <a:spcPts val="510"/>
        </a:spcAft>
        <a:buClr>
          <a:schemeClr val="accent1"/>
        </a:buClr>
        <a:buSzPct val="115000"/>
        <a:buFont typeface="Arial"/>
        <a:buChar char="•"/>
        <a:defRPr sz="119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303270" indent="-194310" algn="l" defTabSz="388620" rtl="0" eaLnBrk="1" latinLnBrk="0" hangingPunct="1">
        <a:spcBef>
          <a:spcPct val="20000"/>
        </a:spcBef>
        <a:spcAft>
          <a:spcPts val="510"/>
        </a:spcAft>
        <a:buClr>
          <a:schemeClr val="accent1"/>
        </a:buClr>
        <a:buSzPct val="115000"/>
        <a:buFont typeface="Arial"/>
        <a:buChar char="•"/>
        <a:defRPr sz="119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862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38862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38862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38862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38862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38862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38862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38862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38862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62418" y="4849457"/>
            <a:ext cx="4452620" cy="46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5825" marR="5080" indent="-873760">
              <a:lnSpc>
                <a:spcPts val="1850"/>
              </a:lnSpc>
            </a:pPr>
            <a:r>
              <a:rPr sz="1600" b="1" spc="-15" dirty="0">
                <a:latin typeface="Times New Roman"/>
                <a:cs typeface="Times New Roman"/>
              </a:rPr>
              <a:t>BRAINSTA</a:t>
            </a:r>
            <a:r>
              <a:rPr sz="1600" b="1" dirty="0">
                <a:latin typeface="Times New Roman"/>
                <a:cs typeface="Times New Roman"/>
              </a:rPr>
              <a:t>L</a:t>
            </a:r>
            <a:r>
              <a:rPr sz="1600" b="1" spc="-15" dirty="0">
                <a:latin typeface="Times New Roman"/>
                <a:cs typeface="Times New Roman"/>
              </a:rPr>
              <a:t>K</a:t>
            </a:r>
            <a:r>
              <a:rPr sz="1600" b="1" spc="-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–</a:t>
            </a:r>
            <a:r>
              <a:rPr sz="1600" b="1" spc="10" dirty="0">
                <a:latin typeface="Times New Roman"/>
                <a:cs typeface="Times New Roman"/>
              </a:rPr>
              <a:t> </a:t>
            </a:r>
            <a:r>
              <a:rPr sz="1600" b="1" spc="-15" dirty="0">
                <a:latin typeface="Times New Roman"/>
                <a:cs typeface="Times New Roman"/>
              </a:rPr>
              <a:t>A</a:t>
            </a:r>
            <a:r>
              <a:rPr sz="1600" b="1" spc="-5" dirty="0">
                <a:latin typeface="Times New Roman"/>
                <a:cs typeface="Times New Roman"/>
              </a:rPr>
              <a:t> </a:t>
            </a:r>
            <a:r>
              <a:rPr sz="1600" b="1" spc="-15" dirty="0">
                <a:latin typeface="Times New Roman"/>
                <a:cs typeface="Times New Roman"/>
              </a:rPr>
              <a:t>WEB</a:t>
            </a:r>
            <a:r>
              <a:rPr sz="1600" b="1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AP</a:t>
            </a:r>
            <a:r>
              <a:rPr sz="1600" b="1" spc="-15" dirty="0">
                <a:latin typeface="Times New Roman"/>
                <a:cs typeface="Times New Roman"/>
              </a:rPr>
              <a:t>PL</a:t>
            </a:r>
            <a:r>
              <a:rPr sz="1600" b="1" spc="0" dirty="0">
                <a:latin typeface="Times New Roman"/>
                <a:cs typeface="Times New Roman"/>
              </a:rPr>
              <a:t>I</a:t>
            </a:r>
            <a:r>
              <a:rPr sz="1600" b="1" spc="-10" dirty="0">
                <a:latin typeface="Times New Roman"/>
                <a:cs typeface="Times New Roman"/>
              </a:rPr>
              <a:t>CATI</a:t>
            </a:r>
            <a:r>
              <a:rPr sz="1600" b="1" spc="-25" dirty="0">
                <a:latin typeface="Times New Roman"/>
                <a:cs typeface="Times New Roman"/>
              </a:rPr>
              <a:t>O</a:t>
            </a:r>
            <a:r>
              <a:rPr sz="1600" b="1" spc="-15" dirty="0">
                <a:latin typeface="Times New Roman"/>
                <a:cs typeface="Times New Roman"/>
              </a:rPr>
              <a:t>N</a:t>
            </a:r>
            <a:r>
              <a:rPr sz="1600" b="1" spc="15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F</a:t>
            </a:r>
            <a:r>
              <a:rPr sz="1600" b="1" spc="-25" dirty="0">
                <a:latin typeface="Times New Roman"/>
                <a:cs typeface="Times New Roman"/>
              </a:rPr>
              <a:t>O</a:t>
            </a:r>
            <a:r>
              <a:rPr sz="1600" b="1" spc="-15" dirty="0">
                <a:latin typeface="Times New Roman"/>
                <a:cs typeface="Times New Roman"/>
              </a:rPr>
              <a:t>R</a:t>
            </a:r>
            <a:r>
              <a:rPr sz="1600" b="1" spc="-5" dirty="0">
                <a:latin typeface="Times New Roman"/>
                <a:cs typeface="Times New Roman"/>
              </a:rPr>
              <a:t> E</a:t>
            </a:r>
            <a:r>
              <a:rPr sz="1600" b="1" spc="-10" dirty="0">
                <a:latin typeface="Times New Roman"/>
                <a:cs typeface="Times New Roman"/>
              </a:rPr>
              <a:t>- LEARNI</a:t>
            </a:r>
            <a:r>
              <a:rPr sz="1600" b="1" spc="-5" dirty="0">
                <a:latin typeface="Times New Roman"/>
                <a:cs typeface="Times New Roman"/>
              </a:rPr>
              <a:t>N</a:t>
            </a:r>
            <a:r>
              <a:rPr sz="1600" b="1" spc="-15" dirty="0">
                <a:latin typeface="Times New Roman"/>
                <a:cs typeface="Times New Roman"/>
              </a:rPr>
              <a:t>G</a:t>
            </a:r>
            <a:r>
              <a:rPr sz="1600" b="1" spc="-10" dirty="0">
                <a:latin typeface="Times New Roman"/>
                <a:cs typeface="Times New Roman"/>
              </a:rPr>
              <a:t> </a:t>
            </a:r>
            <a:r>
              <a:rPr sz="1600" b="1" spc="-20" dirty="0">
                <a:latin typeface="Times New Roman"/>
                <a:cs typeface="Times New Roman"/>
              </a:rPr>
              <a:t>M</a:t>
            </a:r>
            <a:r>
              <a:rPr sz="1600" b="1" spc="-5" dirty="0">
                <a:latin typeface="Times New Roman"/>
                <a:cs typeface="Times New Roman"/>
              </a:rPr>
              <a:t>A</a:t>
            </a:r>
            <a:r>
              <a:rPr sz="1600" b="1" spc="-15" dirty="0">
                <a:latin typeface="Times New Roman"/>
                <a:cs typeface="Times New Roman"/>
              </a:rPr>
              <a:t>NA</a:t>
            </a:r>
            <a:r>
              <a:rPr sz="1600" b="1" spc="-25" dirty="0">
                <a:latin typeface="Times New Roman"/>
                <a:cs typeface="Times New Roman"/>
              </a:rPr>
              <a:t>G</a:t>
            </a:r>
            <a:r>
              <a:rPr sz="1600" b="1" spc="-15" dirty="0">
                <a:latin typeface="Times New Roman"/>
                <a:cs typeface="Times New Roman"/>
              </a:rPr>
              <a:t>EMENT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</a:t>
            </a:r>
            <a:r>
              <a:rPr spc="-15" dirty="0"/>
              <a:t>g</a:t>
            </a:r>
            <a:r>
              <a:rPr dirty="0"/>
              <a:t>e 9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1251006" y="929343"/>
            <a:ext cx="5276850" cy="2258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45110" algn="ctr">
              <a:lnSpc>
                <a:spcPct val="100000"/>
              </a:lnSpc>
            </a:pPr>
            <a:r>
              <a:rPr sz="2200" b="1" spc="-15" dirty="0">
                <a:latin typeface="Times New Roman"/>
                <a:cs typeface="Times New Roman"/>
              </a:rPr>
              <a:t>Conclusion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 marR="5080" algn="just">
              <a:lnSpc>
                <a:spcPct val="95800"/>
              </a:lnSpc>
            </a:pPr>
            <a:r>
              <a:rPr sz="1600" spc="-10" dirty="0">
                <a:latin typeface="Times New Roman"/>
                <a:cs typeface="Times New Roman"/>
              </a:rPr>
              <a:t>This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project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sh</a:t>
            </a:r>
            <a:r>
              <a:rPr sz="1600" spc="-30" dirty="0">
                <a:latin typeface="Times New Roman"/>
                <a:cs typeface="Times New Roman"/>
              </a:rPr>
              <a:t>o</a:t>
            </a:r>
            <a:r>
              <a:rPr sz="1600" spc="-20" dirty="0">
                <a:latin typeface="Times New Roman"/>
                <a:cs typeface="Times New Roman"/>
              </a:rPr>
              <a:t>u</a:t>
            </a:r>
            <a:r>
              <a:rPr sz="1600" spc="-30" dirty="0">
                <a:latin typeface="Times New Roman"/>
                <a:cs typeface="Times New Roman"/>
              </a:rPr>
              <a:t>l</a:t>
            </a:r>
            <a:r>
              <a:rPr sz="1600" spc="-10" dirty="0">
                <a:latin typeface="Times New Roman"/>
                <a:cs typeface="Times New Roman"/>
              </a:rPr>
              <a:t>d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pr</a:t>
            </a:r>
            <a:r>
              <a:rPr sz="1600" spc="-20" dirty="0">
                <a:latin typeface="Times New Roman"/>
                <a:cs typeface="Times New Roman"/>
              </a:rPr>
              <a:t>o</a:t>
            </a:r>
            <a:r>
              <a:rPr sz="1600" spc="-10" dirty="0">
                <a:latin typeface="Times New Roman"/>
                <a:cs typeface="Times New Roman"/>
              </a:rPr>
              <a:t>ve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to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be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po</a:t>
            </a:r>
            <a:r>
              <a:rPr sz="1600" spc="-10" dirty="0">
                <a:latin typeface="Times New Roman"/>
                <a:cs typeface="Times New Roman"/>
              </a:rPr>
              <a:t>werf</a:t>
            </a:r>
            <a:r>
              <a:rPr sz="1600" spc="-5" dirty="0">
                <a:latin typeface="Times New Roman"/>
                <a:cs typeface="Times New Roman"/>
              </a:rPr>
              <a:t>ul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packa</a:t>
            </a:r>
            <a:r>
              <a:rPr sz="1600" spc="-5" dirty="0">
                <a:latin typeface="Times New Roman"/>
                <a:cs typeface="Times New Roman"/>
              </a:rPr>
              <a:t>g</a:t>
            </a:r>
            <a:r>
              <a:rPr sz="1600" spc="-10" dirty="0">
                <a:latin typeface="Times New Roman"/>
                <a:cs typeface="Times New Roman"/>
              </a:rPr>
              <a:t>e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in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satis</a:t>
            </a:r>
            <a:r>
              <a:rPr sz="1600" spc="-5" dirty="0">
                <a:latin typeface="Times New Roman"/>
                <a:cs typeface="Times New Roman"/>
              </a:rPr>
              <a:t>f</a:t>
            </a:r>
            <a:r>
              <a:rPr sz="1600" spc="-20" dirty="0">
                <a:latin typeface="Times New Roman"/>
                <a:cs typeface="Times New Roman"/>
              </a:rPr>
              <a:t>y</a:t>
            </a:r>
            <a:r>
              <a:rPr sz="1600" spc="-10" dirty="0">
                <a:latin typeface="Times New Roman"/>
                <a:cs typeface="Times New Roman"/>
              </a:rPr>
              <a:t>ing</a:t>
            </a:r>
            <a:r>
              <a:rPr sz="1600" spc="-5" dirty="0">
                <a:latin typeface="Times New Roman"/>
                <a:cs typeface="Times New Roman"/>
              </a:rPr>
              <a:t> all</a:t>
            </a:r>
            <a:r>
              <a:rPr sz="1600" spc="1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the</a:t>
            </a:r>
            <a:r>
              <a:rPr sz="1600" spc="1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r</a:t>
            </a:r>
            <a:r>
              <a:rPr sz="1600" spc="-10" dirty="0">
                <a:latin typeface="Times New Roman"/>
                <a:cs typeface="Times New Roman"/>
              </a:rPr>
              <a:t>equir</a:t>
            </a:r>
            <a:r>
              <a:rPr sz="1600" spc="-5" dirty="0">
                <a:latin typeface="Times New Roman"/>
                <a:cs typeface="Times New Roman"/>
              </a:rPr>
              <a:t>e</a:t>
            </a:r>
            <a:r>
              <a:rPr sz="1600" spc="-35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e</a:t>
            </a:r>
            <a:r>
              <a:rPr sz="1600" spc="0" dirty="0">
                <a:latin typeface="Times New Roman"/>
                <a:cs typeface="Times New Roman"/>
              </a:rPr>
              <a:t>n</a:t>
            </a:r>
            <a:r>
              <a:rPr sz="1600" spc="-10" dirty="0">
                <a:latin typeface="Times New Roman"/>
                <a:cs typeface="Times New Roman"/>
              </a:rPr>
              <a:t>ts</a:t>
            </a:r>
            <a:r>
              <a:rPr sz="1600" spc="114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of</a:t>
            </a:r>
            <a:r>
              <a:rPr sz="1600" spc="12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an</a:t>
            </a:r>
            <a:r>
              <a:rPr sz="1600" spc="114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instit</a:t>
            </a:r>
            <a:r>
              <a:rPr sz="1600" spc="-5" dirty="0">
                <a:latin typeface="Times New Roman"/>
                <a:cs typeface="Times New Roman"/>
              </a:rPr>
              <a:t>u</a:t>
            </a:r>
            <a:r>
              <a:rPr sz="1600" spc="-10" dirty="0">
                <a:latin typeface="Times New Roman"/>
                <a:cs typeface="Times New Roman"/>
              </a:rPr>
              <a:t>tio</a:t>
            </a:r>
            <a:r>
              <a:rPr sz="1600" spc="-20" dirty="0">
                <a:latin typeface="Times New Roman"/>
                <a:cs typeface="Times New Roman"/>
              </a:rPr>
              <a:t>n</a:t>
            </a:r>
            <a:r>
              <a:rPr sz="1600" spc="-5" dirty="0">
                <a:latin typeface="Times New Roman"/>
                <a:cs typeface="Times New Roman"/>
              </a:rPr>
              <a:t>.</a:t>
            </a:r>
            <a:r>
              <a:rPr sz="1600" spc="1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The</a:t>
            </a:r>
            <a:r>
              <a:rPr sz="1600" spc="114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objective</a:t>
            </a:r>
            <a:r>
              <a:rPr sz="1600" spc="12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behind</a:t>
            </a:r>
            <a:r>
              <a:rPr sz="1600" spc="114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this project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is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to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5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d</a:t>
            </a:r>
            <a:r>
              <a:rPr sz="1600" spc="-25" dirty="0">
                <a:latin typeface="Times New Roman"/>
                <a:cs typeface="Times New Roman"/>
              </a:rPr>
              <a:t>e</a:t>
            </a:r>
            <a:r>
              <a:rPr sz="1600" spc="-20" dirty="0">
                <a:latin typeface="Times New Roman"/>
                <a:cs typeface="Times New Roman"/>
              </a:rPr>
              <a:t>v</a:t>
            </a:r>
            <a:r>
              <a:rPr sz="1600" spc="-35" dirty="0">
                <a:latin typeface="Times New Roman"/>
                <a:cs typeface="Times New Roman"/>
              </a:rPr>
              <a:t>e</a:t>
            </a:r>
            <a:r>
              <a:rPr sz="1600" spc="-20" dirty="0">
                <a:latin typeface="Times New Roman"/>
                <a:cs typeface="Times New Roman"/>
              </a:rPr>
              <a:t>lo</a:t>
            </a:r>
            <a:r>
              <a:rPr sz="1600" spc="-10" dirty="0">
                <a:latin typeface="Times New Roman"/>
                <a:cs typeface="Times New Roman"/>
              </a:rPr>
              <a:t>p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syst</a:t>
            </a:r>
            <a:r>
              <a:rPr sz="1600" dirty="0">
                <a:latin typeface="Times New Roman"/>
                <a:cs typeface="Times New Roman"/>
              </a:rPr>
              <a:t>e</a:t>
            </a:r>
            <a:r>
              <a:rPr sz="1600" spc="-15" dirty="0">
                <a:latin typeface="Times New Roman"/>
                <a:cs typeface="Times New Roman"/>
              </a:rPr>
              <a:t>m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wh</a:t>
            </a:r>
            <a:r>
              <a:rPr sz="1600" spc="0" dirty="0">
                <a:latin typeface="Times New Roman"/>
                <a:cs typeface="Times New Roman"/>
              </a:rPr>
              <a:t>i</a:t>
            </a:r>
            <a:r>
              <a:rPr sz="1600" spc="-10" dirty="0">
                <a:latin typeface="Times New Roman"/>
                <a:cs typeface="Times New Roman"/>
              </a:rPr>
              <a:t>ch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50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wil</a:t>
            </a:r>
            <a:r>
              <a:rPr sz="1600" spc="-5" dirty="0">
                <a:latin typeface="Times New Roman"/>
                <a:cs typeface="Times New Roman"/>
              </a:rPr>
              <a:t>l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not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only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help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in pro</a:t>
            </a:r>
            <a:r>
              <a:rPr sz="1600" spc="-5" dirty="0">
                <a:latin typeface="Times New Roman"/>
                <a:cs typeface="Times New Roman"/>
              </a:rPr>
              <a:t>v</a:t>
            </a:r>
            <a:r>
              <a:rPr sz="1600" spc="-10" dirty="0">
                <a:latin typeface="Times New Roman"/>
                <a:cs typeface="Times New Roman"/>
              </a:rPr>
              <a:t>iding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6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7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better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55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wa</a:t>
            </a:r>
            <a:r>
              <a:rPr sz="1600" spc="-10" dirty="0">
                <a:latin typeface="Times New Roman"/>
                <a:cs typeface="Times New Roman"/>
              </a:rPr>
              <a:t>y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9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of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6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online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7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education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6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but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6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also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6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p</a:t>
            </a:r>
            <a:r>
              <a:rPr sz="1600" spc="-10" dirty="0">
                <a:latin typeface="Times New Roman"/>
                <a:cs typeface="Times New Roman"/>
              </a:rPr>
              <a:t>ro</a:t>
            </a:r>
            <a:r>
              <a:rPr sz="1600" spc="-5" dirty="0">
                <a:latin typeface="Times New Roman"/>
                <a:cs typeface="Times New Roman"/>
              </a:rPr>
              <a:t>v</a:t>
            </a:r>
            <a:r>
              <a:rPr sz="1600" spc="-10" dirty="0">
                <a:latin typeface="Times New Roman"/>
                <a:cs typeface="Times New Roman"/>
              </a:rPr>
              <a:t>ide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7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 Interactive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1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and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1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Attractive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1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plat</a:t>
            </a:r>
            <a:r>
              <a:rPr sz="1600" spc="-5" dirty="0">
                <a:latin typeface="Times New Roman"/>
                <a:cs typeface="Times New Roman"/>
              </a:rPr>
              <a:t>f</a:t>
            </a:r>
            <a:r>
              <a:rPr sz="1600" spc="-10" dirty="0">
                <a:latin typeface="Times New Roman"/>
                <a:cs typeface="Times New Roman"/>
              </a:rPr>
              <a:t>o</a:t>
            </a:r>
            <a:r>
              <a:rPr sz="1600" spc="-5" dirty="0">
                <a:latin typeface="Times New Roman"/>
                <a:cs typeface="Times New Roman"/>
              </a:rPr>
              <a:t>r</a:t>
            </a:r>
            <a:r>
              <a:rPr sz="1600" spc="-15" dirty="0">
                <a:latin typeface="Times New Roman"/>
                <a:cs typeface="Times New Roman"/>
              </a:rPr>
              <a:t>m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9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and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130" dirty="0">
                <a:latin typeface="Times New Roman"/>
                <a:cs typeface="Times New Roman"/>
              </a:rPr>
              <a:t> </a:t>
            </a:r>
            <a:r>
              <a:rPr sz="1600" spc="-40" dirty="0">
                <a:latin typeface="Times New Roman"/>
                <a:cs typeface="Times New Roman"/>
              </a:rPr>
              <a:t>w</a:t>
            </a:r>
            <a:r>
              <a:rPr sz="1600" spc="-10" dirty="0">
                <a:latin typeface="Times New Roman"/>
                <a:cs typeface="Times New Roman"/>
              </a:rPr>
              <a:t>e</a:t>
            </a:r>
            <a:r>
              <a:rPr sz="1600" dirty="0">
                <a:latin typeface="Times New Roman"/>
                <a:cs typeface="Times New Roman"/>
              </a:rPr>
              <a:t>  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believe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10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that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105" dirty="0">
                <a:latin typeface="Times New Roman"/>
                <a:cs typeface="Times New Roman"/>
              </a:rPr>
              <a:t> </a:t>
            </a:r>
            <a:r>
              <a:rPr sz="1600" spc="-30" dirty="0">
                <a:latin typeface="Times New Roman"/>
                <a:cs typeface="Times New Roman"/>
              </a:rPr>
              <a:t>on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</a:t>
            </a:r>
            <a:r>
              <a:rPr sz="1600" spc="0" dirty="0">
                <a:latin typeface="Times New Roman"/>
                <a:cs typeface="Times New Roman"/>
              </a:rPr>
              <a:t>o</a:t>
            </a:r>
            <a:r>
              <a:rPr sz="1600" spc="-50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pl</a:t>
            </a:r>
            <a:r>
              <a:rPr sz="1600" spc="-5" dirty="0">
                <a:latin typeface="Times New Roman"/>
                <a:cs typeface="Times New Roman"/>
              </a:rPr>
              <a:t>e</a:t>
            </a:r>
            <a:r>
              <a:rPr sz="1600" spc="-10" dirty="0">
                <a:latin typeface="Times New Roman"/>
                <a:cs typeface="Times New Roman"/>
              </a:rPr>
              <a:t>tion</a:t>
            </a:r>
            <a:r>
              <a:rPr sz="1600" dirty="0">
                <a:latin typeface="Times New Roman"/>
                <a:cs typeface="Times New Roman"/>
              </a:rPr>
              <a:t>  </a:t>
            </a:r>
            <a:r>
              <a:rPr sz="1600" spc="-1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of</a:t>
            </a:r>
            <a:r>
              <a:rPr sz="1600" dirty="0">
                <a:latin typeface="Times New Roman"/>
                <a:cs typeface="Times New Roman"/>
              </a:rPr>
              <a:t>  </a:t>
            </a:r>
            <a:r>
              <a:rPr sz="1600" spc="-10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</a:t>
            </a:r>
            <a:r>
              <a:rPr sz="1600" spc="-20" dirty="0">
                <a:latin typeface="Times New Roman"/>
                <a:cs typeface="Times New Roman"/>
              </a:rPr>
              <a:t>h</a:t>
            </a:r>
            <a:r>
              <a:rPr sz="1600" spc="-10" dirty="0">
                <a:latin typeface="Times New Roman"/>
                <a:cs typeface="Times New Roman"/>
              </a:rPr>
              <a:t>is</a:t>
            </a:r>
            <a:r>
              <a:rPr sz="1600" dirty="0">
                <a:latin typeface="Times New Roman"/>
                <a:cs typeface="Times New Roman"/>
              </a:rPr>
              <a:t>  </a:t>
            </a:r>
            <a:r>
              <a:rPr sz="1600" spc="-1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project,</a:t>
            </a:r>
            <a:r>
              <a:rPr sz="1600" dirty="0">
                <a:latin typeface="Times New Roman"/>
                <a:cs typeface="Times New Roman"/>
              </a:rPr>
              <a:t>  </a:t>
            </a:r>
            <a:r>
              <a:rPr sz="1600" spc="-1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the</a:t>
            </a:r>
            <a:r>
              <a:rPr sz="1600" dirty="0">
                <a:latin typeface="Times New Roman"/>
                <a:cs typeface="Times New Roman"/>
              </a:rPr>
              <a:t>  </a:t>
            </a:r>
            <a:r>
              <a:rPr sz="1600" spc="-110" dirty="0">
                <a:latin typeface="Times New Roman"/>
                <a:cs typeface="Times New Roman"/>
              </a:rPr>
              <a:t> </a:t>
            </a:r>
            <a:r>
              <a:rPr sz="1600" spc="0" dirty="0">
                <a:latin typeface="Times New Roman"/>
                <a:cs typeface="Times New Roman"/>
              </a:rPr>
              <a:t>o</a:t>
            </a:r>
            <a:r>
              <a:rPr sz="1600" spc="-10" dirty="0">
                <a:latin typeface="Times New Roman"/>
                <a:cs typeface="Times New Roman"/>
              </a:rPr>
              <a:t>bjective</a:t>
            </a:r>
            <a:r>
              <a:rPr sz="1600" dirty="0">
                <a:latin typeface="Times New Roman"/>
                <a:cs typeface="Times New Roman"/>
              </a:rPr>
              <a:t>  </a:t>
            </a:r>
            <a:r>
              <a:rPr sz="1600" spc="-80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wil</a:t>
            </a:r>
            <a:r>
              <a:rPr sz="1600" spc="-5" dirty="0">
                <a:latin typeface="Times New Roman"/>
                <a:cs typeface="Times New Roman"/>
              </a:rPr>
              <a:t>l</a:t>
            </a:r>
            <a:r>
              <a:rPr sz="1600" dirty="0">
                <a:latin typeface="Times New Roman"/>
                <a:cs typeface="Times New Roman"/>
              </a:rPr>
              <a:t>  </a:t>
            </a:r>
            <a:r>
              <a:rPr sz="1600" spc="-1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be</a:t>
            </a:r>
            <a:r>
              <a:rPr sz="1600" dirty="0">
                <a:latin typeface="Times New Roman"/>
                <a:cs typeface="Times New Roman"/>
              </a:rPr>
              <a:t>  </a:t>
            </a:r>
            <a:r>
              <a:rPr sz="1600" spc="-1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f</a:t>
            </a:r>
            <a:r>
              <a:rPr sz="1600" spc="-10" dirty="0">
                <a:latin typeface="Times New Roman"/>
                <a:cs typeface="Times New Roman"/>
              </a:rPr>
              <a:t>ul</a:t>
            </a:r>
            <a:r>
              <a:rPr sz="1600" spc="-5" dirty="0">
                <a:latin typeface="Times New Roman"/>
                <a:cs typeface="Times New Roman"/>
              </a:rPr>
              <a:t>fill</a:t>
            </a:r>
            <a:r>
              <a:rPr sz="1600" spc="-25" dirty="0">
                <a:latin typeface="Times New Roman"/>
                <a:cs typeface="Times New Roman"/>
              </a:rPr>
              <a:t>e</a:t>
            </a:r>
            <a:r>
              <a:rPr sz="1600" spc="-10" dirty="0">
                <a:latin typeface="Times New Roman"/>
                <a:cs typeface="Times New Roman"/>
              </a:rPr>
              <a:t>d s</a:t>
            </a:r>
            <a:r>
              <a:rPr sz="1600" spc="-5" dirty="0">
                <a:latin typeface="Times New Roman"/>
                <a:cs typeface="Times New Roman"/>
              </a:rPr>
              <a:t>u</a:t>
            </a:r>
            <a:r>
              <a:rPr sz="1600" spc="-10" dirty="0">
                <a:latin typeface="Times New Roman"/>
                <a:cs typeface="Times New Roman"/>
              </a:rPr>
              <a:t>ccess</a:t>
            </a:r>
            <a:r>
              <a:rPr sz="1600" dirty="0">
                <a:latin typeface="Times New Roman"/>
                <a:cs typeface="Times New Roman"/>
              </a:rPr>
              <a:t>f</a:t>
            </a:r>
            <a:r>
              <a:rPr sz="1600" spc="-10" dirty="0">
                <a:latin typeface="Times New Roman"/>
                <a:cs typeface="Times New Roman"/>
              </a:rPr>
              <a:t>ull</a:t>
            </a:r>
            <a:r>
              <a:rPr sz="1600" spc="-15" dirty="0">
                <a:latin typeface="Times New Roman"/>
                <a:cs typeface="Times New Roman"/>
              </a:rPr>
              <a:t>y</a:t>
            </a:r>
            <a:r>
              <a:rPr sz="1600" spc="-5" dirty="0">
                <a:latin typeface="Times New Roman"/>
                <a:cs typeface="Times New Roman"/>
              </a:rPr>
              <a:t>.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8850" y="884176"/>
            <a:ext cx="3405504" cy="1410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67205">
              <a:lnSpc>
                <a:spcPct val="100000"/>
              </a:lnSpc>
            </a:pPr>
            <a:r>
              <a:rPr sz="1600" b="1" spc="-10" dirty="0">
                <a:latin typeface="Times New Roman"/>
                <a:cs typeface="Times New Roman"/>
              </a:rPr>
              <a:t>Result</a:t>
            </a:r>
            <a:r>
              <a:rPr sz="1600" b="1" spc="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Ans</a:t>
            </a:r>
            <a:r>
              <a:rPr sz="1600" b="1" spc="10" dirty="0">
                <a:latin typeface="Times New Roman"/>
                <a:cs typeface="Times New Roman"/>
              </a:rPr>
              <a:t> </a:t>
            </a:r>
            <a:r>
              <a:rPr sz="1600" b="1" spc="-25" dirty="0">
                <a:latin typeface="Times New Roman"/>
                <a:cs typeface="Times New Roman"/>
              </a:rPr>
              <a:t>O</a:t>
            </a:r>
            <a:r>
              <a:rPr sz="1600" b="1" spc="-10" dirty="0">
                <a:latin typeface="Times New Roman"/>
                <a:cs typeface="Times New Roman"/>
              </a:rPr>
              <a:t>ut</a:t>
            </a:r>
            <a:r>
              <a:rPr sz="1600" b="1" spc="-5" dirty="0">
                <a:latin typeface="Times New Roman"/>
                <a:cs typeface="Times New Roman"/>
              </a:rPr>
              <a:t>p</a:t>
            </a:r>
            <a:r>
              <a:rPr sz="1600" b="1" dirty="0">
                <a:latin typeface="Times New Roman"/>
                <a:cs typeface="Times New Roman"/>
              </a:rPr>
              <a:t>u</a:t>
            </a:r>
            <a:r>
              <a:rPr sz="1600" b="1" spc="-10" dirty="0">
                <a:latin typeface="Times New Roman"/>
                <a:cs typeface="Times New Roman"/>
              </a:rPr>
              <a:t>t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16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Symbol"/>
              <a:buChar char=""/>
              <a:tabLst>
                <a:tab pos="241300" algn="l"/>
              </a:tabLst>
            </a:pPr>
            <a:r>
              <a:rPr sz="1600" b="1" spc="-10" dirty="0">
                <a:latin typeface="Times New Roman"/>
                <a:cs typeface="Times New Roman"/>
              </a:rPr>
              <a:t>Faculty/Te</a:t>
            </a:r>
            <a:r>
              <a:rPr sz="1600" b="1" spc="-5" dirty="0">
                <a:latin typeface="Times New Roman"/>
                <a:cs typeface="Times New Roman"/>
              </a:rPr>
              <a:t>a</a:t>
            </a:r>
            <a:r>
              <a:rPr sz="1600" b="1" spc="-10" dirty="0">
                <a:latin typeface="Times New Roman"/>
                <a:cs typeface="Times New Roman"/>
              </a:rPr>
              <a:t>che</a:t>
            </a:r>
            <a:r>
              <a:rPr sz="1600" b="1" spc="0" dirty="0">
                <a:latin typeface="Times New Roman"/>
                <a:cs typeface="Times New Roman"/>
              </a:rPr>
              <a:t>r</a:t>
            </a:r>
            <a:r>
              <a:rPr sz="1600" b="1" spc="-5" dirty="0">
                <a:latin typeface="Times New Roman"/>
                <a:cs typeface="Times New Roman"/>
              </a:rPr>
              <a:t>’</a:t>
            </a:r>
            <a:r>
              <a:rPr sz="1600" b="1" spc="-10" dirty="0">
                <a:latin typeface="Times New Roman"/>
                <a:cs typeface="Times New Roman"/>
              </a:rPr>
              <a:t>s</a:t>
            </a:r>
            <a:r>
              <a:rPr sz="1600" b="1" spc="-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Portal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latin typeface="Times New Roman"/>
                <a:cs typeface="Times New Roman"/>
              </a:rPr>
              <a:t>1.</a:t>
            </a:r>
            <a:r>
              <a:rPr sz="1600" b="1" spc="195" dirty="0">
                <a:latin typeface="Times New Roman"/>
                <a:cs typeface="Times New Roman"/>
              </a:rPr>
              <a:t> </a:t>
            </a:r>
            <a:r>
              <a:rPr sz="1600" b="1" spc="-25" dirty="0">
                <a:latin typeface="Times New Roman"/>
                <a:cs typeface="Times New Roman"/>
              </a:rPr>
              <a:t>H</a:t>
            </a:r>
            <a:r>
              <a:rPr sz="1600" b="1" spc="0" dirty="0">
                <a:latin typeface="Times New Roman"/>
                <a:cs typeface="Times New Roman"/>
              </a:rPr>
              <a:t>o</a:t>
            </a:r>
            <a:r>
              <a:rPr sz="1600" b="1" spc="-25" dirty="0">
                <a:latin typeface="Times New Roman"/>
                <a:cs typeface="Times New Roman"/>
              </a:rPr>
              <a:t>m</a:t>
            </a:r>
            <a:r>
              <a:rPr sz="1600" b="1" spc="-10" dirty="0">
                <a:latin typeface="Times New Roman"/>
                <a:cs typeface="Times New Roman"/>
              </a:rPr>
              <a:t>e</a:t>
            </a:r>
            <a:r>
              <a:rPr sz="1600" b="1" spc="-5" dirty="0">
                <a:latin typeface="Times New Roman"/>
                <a:cs typeface="Times New Roman"/>
              </a:rPr>
              <a:t> </a:t>
            </a:r>
            <a:r>
              <a:rPr sz="1600" b="1" spc="-20" dirty="0">
                <a:latin typeface="Times New Roman"/>
                <a:cs typeface="Times New Roman"/>
              </a:rPr>
              <a:t>P</a:t>
            </a:r>
            <a:r>
              <a:rPr sz="1600" b="1" spc="-10" dirty="0">
                <a:latin typeface="Times New Roman"/>
                <a:cs typeface="Times New Roman"/>
              </a:rPr>
              <a:t>age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08850" y="6145926"/>
            <a:ext cx="1793239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Times New Roman"/>
                <a:cs typeface="Times New Roman"/>
              </a:rPr>
              <a:t>2.</a:t>
            </a:r>
            <a:r>
              <a:rPr sz="1600" b="1" spc="19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Registration</a:t>
            </a:r>
            <a:r>
              <a:rPr sz="1600" b="1" spc="-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Pa</a:t>
            </a:r>
            <a:r>
              <a:rPr sz="1600" b="1" spc="-5" dirty="0">
                <a:latin typeface="Times New Roman"/>
                <a:cs typeface="Times New Roman"/>
              </a:rPr>
              <a:t>g</a:t>
            </a:r>
            <a:r>
              <a:rPr sz="1600" b="1" spc="-10" dirty="0">
                <a:latin typeface="Times New Roman"/>
                <a:cs typeface="Times New Roman"/>
              </a:rPr>
              <a:t>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49399" y="2513838"/>
            <a:ext cx="6007089" cy="33779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49399" y="6593079"/>
            <a:ext cx="6015349" cy="21943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</a:t>
            </a:r>
            <a:r>
              <a:rPr spc="-15" dirty="0"/>
              <a:t>g</a:t>
            </a:r>
            <a:r>
              <a:rPr dirty="0"/>
              <a:t>e 10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8859" y="884176"/>
            <a:ext cx="12306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Times New Roman"/>
                <a:cs typeface="Times New Roman"/>
              </a:rPr>
              <a:t>3.</a:t>
            </a:r>
            <a:r>
              <a:rPr sz="1600" b="1" spc="195" dirty="0">
                <a:latin typeface="Times New Roman"/>
                <a:cs typeface="Times New Roman"/>
              </a:rPr>
              <a:t> </a:t>
            </a:r>
            <a:r>
              <a:rPr sz="1600" b="1" spc="-15" dirty="0">
                <a:latin typeface="Times New Roman"/>
                <a:cs typeface="Times New Roman"/>
              </a:rPr>
              <a:t>L</a:t>
            </a:r>
            <a:r>
              <a:rPr sz="1600" b="1" spc="-5" dirty="0">
                <a:latin typeface="Times New Roman"/>
                <a:cs typeface="Times New Roman"/>
              </a:rPr>
              <a:t>o</a:t>
            </a:r>
            <a:r>
              <a:rPr sz="1600" b="1" spc="-10" dirty="0">
                <a:latin typeface="Times New Roman"/>
                <a:cs typeface="Times New Roman"/>
              </a:rPr>
              <a:t>gin</a:t>
            </a:r>
            <a:r>
              <a:rPr sz="1600" b="1" spc="-5" dirty="0">
                <a:latin typeface="Times New Roman"/>
                <a:cs typeface="Times New Roman"/>
              </a:rPr>
              <a:t> </a:t>
            </a:r>
            <a:r>
              <a:rPr sz="1600" b="1" spc="-15" dirty="0">
                <a:latin typeface="Times New Roman"/>
                <a:cs typeface="Times New Roman"/>
              </a:rPr>
              <a:t>P</a:t>
            </a:r>
            <a:r>
              <a:rPr sz="1600" b="1" spc="-10" dirty="0">
                <a:latin typeface="Times New Roman"/>
                <a:cs typeface="Times New Roman"/>
              </a:rPr>
              <a:t>age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08859" y="4495167"/>
            <a:ext cx="191897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Times New Roman"/>
                <a:cs typeface="Times New Roman"/>
              </a:rPr>
              <a:t>4.</a:t>
            </a:r>
            <a:r>
              <a:rPr sz="1600" b="1" spc="19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Faculty</a:t>
            </a:r>
            <a:r>
              <a:rPr sz="1600" b="1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Dashb</a:t>
            </a:r>
            <a:r>
              <a:rPr sz="1600" b="1" spc="-5" dirty="0">
                <a:latin typeface="Times New Roman"/>
                <a:cs typeface="Times New Roman"/>
              </a:rPr>
              <a:t>o</a:t>
            </a:r>
            <a:r>
              <a:rPr sz="1600" b="1" spc="-10" dirty="0">
                <a:latin typeface="Times New Roman"/>
                <a:cs typeface="Times New Roman"/>
              </a:rPr>
              <a:t>a</a:t>
            </a:r>
            <a:r>
              <a:rPr sz="1600" b="1" spc="-5" dirty="0">
                <a:latin typeface="Times New Roman"/>
                <a:cs typeface="Times New Roman"/>
              </a:rPr>
              <a:t>r</a:t>
            </a:r>
            <a:r>
              <a:rPr sz="1600" b="1" spc="-10" dirty="0">
                <a:latin typeface="Times New Roman"/>
                <a:cs typeface="Times New Roman"/>
              </a:rPr>
              <a:t>d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49399" y="1330961"/>
            <a:ext cx="6005840" cy="2908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49399" y="4941454"/>
            <a:ext cx="6007089" cy="33780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</a:t>
            </a:r>
            <a:r>
              <a:rPr spc="-15" dirty="0"/>
              <a:t>g</a:t>
            </a:r>
            <a:r>
              <a:rPr dirty="0"/>
              <a:t>e 11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8859" y="884176"/>
            <a:ext cx="17907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Times New Roman"/>
                <a:cs typeface="Times New Roman"/>
              </a:rPr>
              <a:t>5.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08850" y="4388490"/>
            <a:ext cx="17907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Times New Roman"/>
                <a:cs typeface="Times New Roman"/>
              </a:rPr>
              <a:t>6.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92199" y="1097286"/>
            <a:ext cx="6006724" cy="30372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92199" y="4602480"/>
            <a:ext cx="6007089" cy="33771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</a:t>
            </a:r>
            <a:r>
              <a:rPr spc="-15" dirty="0"/>
              <a:t>g</a:t>
            </a:r>
            <a:r>
              <a:rPr dirty="0"/>
              <a:t>e 12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8859" y="884176"/>
            <a:ext cx="17907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Times New Roman"/>
                <a:cs typeface="Times New Roman"/>
              </a:rPr>
              <a:t>7.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08850" y="4729867"/>
            <a:ext cx="17907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Times New Roman"/>
                <a:cs typeface="Times New Roman"/>
              </a:rPr>
              <a:t>8.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92199" y="1097280"/>
            <a:ext cx="6007089" cy="33781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92199" y="4942850"/>
            <a:ext cx="6007089" cy="33781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</a:t>
            </a:r>
            <a:r>
              <a:rPr spc="-15" dirty="0"/>
              <a:t>g</a:t>
            </a:r>
            <a:r>
              <a:rPr dirty="0"/>
              <a:t>e 13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8859" y="884176"/>
            <a:ext cx="17907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Times New Roman"/>
                <a:cs typeface="Times New Roman"/>
              </a:rPr>
              <a:t>9.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08859" y="4496694"/>
            <a:ext cx="28130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Times New Roman"/>
                <a:cs typeface="Times New Roman"/>
              </a:rPr>
              <a:t>10.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92199" y="1097280"/>
            <a:ext cx="6007089" cy="33781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92199" y="4942850"/>
            <a:ext cx="6007089" cy="33781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</a:t>
            </a:r>
            <a:r>
              <a:rPr spc="-15" dirty="0"/>
              <a:t>g</a:t>
            </a:r>
            <a:r>
              <a:rPr dirty="0"/>
              <a:t>e 14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8859" y="884176"/>
            <a:ext cx="28130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Times New Roman"/>
                <a:cs typeface="Times New Roman"/>
              </a:rPr>
              <a:t>11.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08850" y="4729867"/>
            <a:ext cx="28130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Times New Roman"/>
                <a:cs typeface="Times New Roman"/>
              </a:rPr>
              <a:t>12.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92199" y="1097280"/>
            <a:ext cx="6007089" cy="33781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92199" y="4942850"/>
            <a:ext cx="6007089" cy="33781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</a:t>
            </a:r>
            <a:r>
              <a:rPr spc="-15" dirty="0"/>
              <a:t>g</a:t>
            </a:r>
            <a:r>
              <a:rPr dirty="0"/>
              <a:t>e 15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8859" y="884176"/>
            <a:ext cx="28130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Times New Roman"/>
                <a:cs typeface="Times New Roman"/>
              </a:rPr>
              <a:t>13.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08859" y="4496694"/>
            <a:ext cx="28130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Times New Roman"/>
                <a:cs typeface="Times New Roman"/>
              </a:rPr>
              <a:t>14.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92199" y="1097280"/>
            <a:ext cx="6007089" cy="33781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92199" y="4942850"/>
            <a:ext cx="6007089" cy="33781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</a:t>
            </a:r>
            <a:r>
              <a:rPr spc="-15" dirty="0"/>
              <a:t>g</a:t>
            </a:r>
            <a:r>
              <a:rPr dirty="0"/>
              <a:t>e 16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8859" y="884176"/>
            <a:ext cx="28130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Times New Roman"/>
                <a:cs typeface="Times New Roman"/>
              </a:rPr>
              <a:t>15.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08850" y="4733439"/>
            <a:ext cx="1669414" cy="238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Font typeface="Symbol"/>
              <a:buChar char=""/>
              <a:tabLst>
                <a:tab pos="241300" algn="l"/>
              </a:tabLst>
            </a:pPr>
            <a:r>
              <a:rPr sz="1600" b="1" spc="-10" dirty="0">
                <a:latin typeface="Times New Roman"/>
                <a:cs typeface="Times New Roman"/>
              </a:rPr>
              <a:t>Stude</a:t>
            </a:r>
            <a:r>
              <a:rPr sz="1600" b="1" spc="-5" dirty="0">
                <a:latin typeface="Times New Roman"/>
                <a:cs typeface="Times New Roman"/>
              </a:rPr>
              <a:t>n</a:t>
            </a:r>
            <a:r>
              <a:rPr sz="1600" b="1" spc="-10" dirty="0">
                <a:latin typeface="Times New Roman"/>
                <a:cs typeface="Times New Roman"/>
              </a:rPr>
              <a:t>t</a:t>
            </a:r>
            <a:r>
              <a:rPr sz="1600" b="1" spc="-15" dirty="0">
                <a:latin typeface="Times New Roman"/>
                <a:cs typeface="Times New Roman"/>
              </a:rPr>
              <a:t>’</a:t>
            </a:r>
            <a:r>
              <a:rPr sz="1600" b="1" spc="-10" dirty="0">
                <a:latin typeface="Times New Roman"/>
                <a:cs typeface="Times New Roman"/>
              </a:rPr>
              <a:t>s</a:t>
            </a:r>
            <a:r>
              <a:rPr sz="1600" b="1" spc="10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Portal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92199" y="1097280"/>
            <a:ext cx="6007089" cy="33781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0799" y="5191009"/>
            <a:ext cx="6007089" cy="33781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</a:t>
            </a:r>
            <a:r>
              <a:rPr spc="-15" dirty="0"/>
              <a:t>g</a:t>
            </a:r>
            <a:r>
              <a:rPr dirty="0"/>
              <a:t>e 17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20799" y="864108"/>
            <a:ext cx="6007089" cy="67558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</a:t>
            </a:r>
            <a:r>
              <a:rPr spc="-15" dirty="0"/>
              <a:t>g</a:t>
            </a:r>
            <a:r>
              <a:rPr dirty="0"/>
              <a:t>e 18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249482" y="8843047"/>
            <a:ext cx="4470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263071" y="901573"/>
          <a:ext cx="5771515" cy="4348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8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1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8487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S.no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Co</a:t>
                      </a: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800" b="1" dirty="0">
                          <a:latin typeface="Times New Roman"/>
                          <a:cs typeface="Times New Roman"/>
                        </a:rPr>
                        <a:t>tents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767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1.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Cont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nts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5007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2.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9291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Problem Stat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ent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5007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3.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Introdu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on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767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4.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Ab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tr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ct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0164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5.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Obje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9767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6.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Funct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onalities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3483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7.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900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Software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Ha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dware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equ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me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nts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9767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8.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Methodo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g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y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9767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9.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Conc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usion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20799" y="864108"/>
            <a:ext cx="6007089" cy="33771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20799" y="4475988"/>
            <a:ext cx="6007089" cy="33771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</a:t>
            </a:r>
            <a:r>
              <a:rPr spc="-15" dirty="0"/>
              <a:t>g</a:t>
            </a:r>
            <a:r>
              <a:rPr dirty="0"/>
              <a:t>e 19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20799" y="864108"/>
            <a:ext cx="6007089" cy="67558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</a:t>
            </a:r>
            <a:r>
              <a:rPr spc="-15" dirty="0"/>
              <a:t>g</a:t>
            </a:r>
            <a:r>
              <a:rPr dirty="0"/>
              <a:t>e 20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20799" y="864108"/>
            <a:ext cx="6007089" cy="67558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</a:t>
            </a:r>
            <a:r>
              <a:rPr spc="-15" dirty="0"/>
              <a:t>g</a:t>
            </a:r>
            <a:r>
              <a:rPr dirty="0"/>
              <a:t>e 21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20799" y="864108"/>
            <a:ext cx="6007089" cy="67558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</a:t>
            </a:r>
            <a:r>
              <a:rPr spc="-15" dirty="0"/>
              <a:t>g</a:t>
            </a:r>
            <a:r>
              <a:rPr dirty="0"/>
              <a:t>e 22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20799" y="864108"/>
            <a:ext cx="6007089" cy="67558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</a:t>
            </a:r>
            <a:r>
              <a:rPr spc="-15" dirty="0"/>
              <a:t>g</a:t>
            </a:r>
            <a:r>
              <a:rPr dirty="0"/>
              <a:t>e 23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20799" y="864108"/>
            <a:ext cx="6007089" cy="67558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</a:t>
            </a:r>
            <a:r>
              <a:rPr spc="-15" dirty="0"/>
              <a:t>g</a:t>
            </a:r>
            <a:r>
              <a:rPr dirty="0"/>
              <a:t>e 24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249482" y="8843047"/>
            <a:ext cx="44704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51002" y="929343"/>
            <a:ext cx="5285105" cy="4829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84630">
              <a:lnSpc>
                <a:spcPct val="100000"/>
              </a:lnSpc>
            </a:pPr>
            <a:r>
              <a:rPr sz="2200" b="1" spc="-15" dirty="0">
                <a:latin typeface="Times New Roman"/>
                <a:cs typeface="Times New Roman"/>
              </a:rPr>
              <a:t>Pro</a:t>
            </a:r>
            <a:r>
              <a:rPr sz="2200" b="1" spc="-10" dirty="0">
                <a:latin typeface="Times New Roman"/>
                <a:cs typeface="Times New Roman"/>
              </a:rPr>
              <a:t>b</a:t>
            </a:r>
            <a:r>
              <a:rPr sz="2200" b="1" spc="-15" dirty="0">
                <a:latin typeface="Times New Roman"/>
                <a:cs typeface="Times New Roman"/>
              </a:rPr>
              <a:t>lem</a:t>
            </a:r>
            <a:r>
              <a:rPr sz="2200" b="1" spc="-10" dirty="0">
                <a:latin typeface="Times New Roman"/>
                <a:cs typeface="Times New Roman"/>
              </a:rPr>
              <a:t> St</a:t>
            </a:r>
            <a:r>
              <a:rPr sz="2200" b="1" dirty="0">
                <a:latin typeface="Times New Roman"/>
                <a:cs typeface="Times New Roman"/>
              </a:rPr>
              <a:t>a</a:t>
            </a:r>
            <a:r>
              <a:rPr sz="2200" b="1" spc="-15" dirty="0">
                <a:latin typeface="Times New Roman"/>
                <a:cs typeface="Times New Roman"/>
              </a:rPr>
              <a:t>tement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 marR="6985" algn="just">
              <a:lnSpc>
                <a:spcPct val="95800"/>
              </a:lnSpc>
            </a:pPr>
            <a:r>
              <a:rPr sz="1600" spc="-30" dirty="0">
                <a:latin typeface="Times New Roman"/>
                <a:cs typeface="Times New Roman"/>
              </a:rPr>
              <a:t>W</a:t>
            </a:r>
            <a:r>
              <a:rPr sz="1600" spc="-10" dirty="0">
                <a:latin typeface="Times New Roman"/>
                <a:cs typeface="Times New Roman"/>
              </a:rPr>
              <a:t>ith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advent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technology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and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w</a:t>
            </a:r>
            <a:r>
              <a:rPr sz="1600" spc="-20" dirty="0">
                <a:latin typeface="Times New Roman"/>
                <a:cs typeface="Times New Roman"/>
              </a:rPr>
              <a:t>i</a:t>
            </a:r>
            <a:r>
              <a:rPr sz="1600" spc="-10" dirty="0">
                <a:latin typeface="Times New Roman"/>
                <a:cs typeface="Times New Roman"/>
              </a:rPr>
              <a:t>th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perpet</a:t>
            </a:r>
            <a:r>
              <a:rPr sz="1600" spc="-5" dirty="0">
                <a:latin typeface="Times New Roman"/>
                <a:cs typeface="Times New Roman"/>
              </a:rPr>
              <a:t>u</a:t>
            </a:r>
            <a:r>
              <a:rPr sz="1600" spc="-10" dirty="0">
                <a:latin typeface="Times New Roman"/>
                <a:cs typeface="Times New Roman"/>
              </a:rPr>
              <a:t>al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</a:t>
            </a:r>
            <a:r>
              <a:rPr sz="1600" spc="-20" dirty="0">
                <a:latin typeface="Times New Roman"/>
                <a:cs typeface="Times New Roman"/>
              </a:rPr>
              <a:t>n</a:t>
            </a:r>
            <a:r>
              <a:rPr sz="1600" spc="-10" dirty="0">
                <a:latin typeface="Times New Roman"/>
                <a:cs typeface="Times New Roman"/>
              </a:rPr>
              <a:t>cre</a:t>
            </a:r>
            <a:r>
              <a:rPr sz="1600" spc="-15" dirty="0">
                <a:latin typeface="Times New Roman"/>
                <a:cs typeface="Times New Roman"/>
              </a:rPr>
              <a:t>a</a:t>
            </a:r>
            <a:r>
              <a:rPr sz="1600" spc="-10" dirty="0">
                <a:latin typeface="Times New Roman"/>
                <a:cs typeface="Times New Roman"/>
              </a:rPr>
              <a:t>se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in the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strength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o</a:t>
            </a:r>
            <a:r>
              <a:rPr sz="1600" spc="-10" dirty="0">
                <a:latin typeface="Times New Roman"/>
                <a:cs typeface="Times New Roman"/>
              </a:rPr>
              <a:t>f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st</a:t>
            </a:r>
            <a:r>
              <a:rPr sz="1600" spc="-5" dirty="0">
                <a:latin typeface="Times New Roman"/>
                <a:cs typeface="Times New Roman"/>
              </a:rPr>
              <a:t>u</a:t>
            </a:r>
            <a:r>
              <a:rPr sz="1600" spc="-10" dirty="0">
                <a:latin typeface="Times New Roman"/>
                <a:cs typeface="Times New Roman"/>
              </a:rPr>
              <a:t>dents</a:t>
            </a:r>
            <a:r>
              <a:rPr sz="1600" spc="45" dirty="0">
                <a:latin typeface="Times New Roman"/>
                <a:cs typeface="Times New Roman"/>
              </a:rPr>
              <a:t> </a:t>
            </a:r>
            <a:r>
              <a:rPr sz="1600" spc="-35" dirty="0">
                <a:latin typeface="Times New Roman"/>
                <a:cs typeface="Times New Roman"/>
              </a:rPr>
              <a:t>a</a:t>
            </a:r>
            <a:r>
              <a:rPr sz="1600" spc="-20" dirty="0">
                <a:latin typeface="Times New Roman"/>
                <a:cs typeface="Times New Roman"/>
              </a:rPr>
              <a:t>n</a:t>
            </a:r>
            <a:r>
              <a:rPr sz="1600" spc="-10" dirty="0">
                <a:latin typeface="Times New Roman"/>
                <a:cs typeface="Times New Roman"/>
              </a:rPr>
              <a:t>d the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n</a:t>
            </a:r>
            <a:r>
              <a:rPr sz="1600" spc="0" dirty="0">
                <a:latin typeface="Times New Roman"/>
                <a:cs typeface="Times New Roman"/>
              </a:rPr>
              <a:t>u</a:t>
            </a:r>
            <a:r>
              <a:rPr sz="1600" spc="-50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b</a:t>
            </a:r>
            <a:r>
              <a:rPr sz="1600" spc="-5" dirty="0">
                <a:latin typeface="Times New Roman"/>
                <a:cs typeface="Times New Roman"/>
              </a:rPr>
              <a:t>e</a:t>
            </a:r>
            <a:r>
              <a:rPr sz="1600" spc="-10" dirty="0">
                <a:latin typeface="Times New Roman"/>
                <a:cs typeface="Times New Roman"/>
              </a:rPr>
              <a:t>r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of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depar</a:t>
            </a:r>
            <a:r>
              <a:rPr sz="1600" dirty="0">
                <a:latin typeface="Times New Roman"/>
                <a:cs typeface="Times New Roman"/>
              </a:rPr>
              <a:t>t</a:t>
            </a:r>
            <a:r>
              <a:rPr sz="1600" spc="-50" dirty="0">
                <a:latin typeface="Times New Roman"/>
                <a:cs typeface="Times New Roman"/>
              </a:rPr>
              <a:t>m</a:t>
            </a:r>
            <a:r>
              <a:rPr sz="1600" spc="-5" dirty="0">
                <a:latin typeface="Times New Roman"/>
                <a:cs typeface="Times New Roman"/>
              </a:rPr>
              <a:t>e</a:t>
            </a:r>
            <a:r>
              <a:rPr sz="1600" spc="-10" dirty="0">
                <a:latin typeface="Times New Roman"/>
                <a:cs typeface="Times New Roman"/>
              </a:rPr>
              <a:t>nts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</a:t>
            </a:r>
            <a:r>
              <a:rPr sz="1600" spc="140" dirty="0">
                <a:latin typeface="Times New Roman"/>
                <a:cs typeface="Times New Roman"/>
              </a:rPr>
              <a:t>n</a:t>
            </a:r>
            <a:r>
              <a:rPr sz="1600" spc="-20" dirty="0">
                <a:latin typeface="Times New Roman"/>
                <a:cs typeface="Times New Roman"/>
              </a:rPr>
              <a:t>th</a:t>
            </a:r>
            <a:r>
              <a:rPr sz="1600" spc="-10" dirty="0">
                <a:latin typeface="Times New Roman"/>
                <a:cs typeface="Times New Roman"/>
              </a:rPr>
              <a:t>e educational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7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institutio</a:t>
            </a:r>
            <a:r>
              <a:rPr sz="1600" spc="-5" dirty="0">
                <a:latin typeface="Times New Roman"/>
                <a:cs typeface="Times New Roman"/>
              </a:rPr>
              <a:t>n</a:t>
            </a:r>
            <a:r>
              <a:rPr sz="1600" spc="-10" dirty="0">
                <a:latin typeface="Times New Roman"/>
                <a:cs typeface="Times New Roman"/>
              </a:rPr>
              <a:t>s,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7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it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7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is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7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laborio</a:t>
            </a:r>
            <a:r>
              <a:rPr sz="1600" spc="-5" dirty="0">
                <a:latin typeface="Times New Roman"/>
                <a:cs typeface="Times New Roman"/>
              </a:rPr>
              <a:t>u</a:t>
            </a:r>
            <a:r>
              <a:rPr sz="1600" spc="-10" dirty="0">
                <a:latin typeface="Times New Roman"/>
                <a:cs typeface="Times New Roman"/>
              </a:rPr>
              <a:t>s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7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to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6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exchange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7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</a:t>
            </a:r>
            <a:r>
              <a:rPr sz="1600" spc="-20" dirty="0">
                <a:latin typeface="Times New Roman"/>
                <a:cs typeface="Times New Roman"/>
              </a:rPr>
              <a:t>h</a:t>
            </a:r>
            <a:r>
              <a:rPr sz="1600" spc="-10" dirty="0">
                <a:latin typeface="Times New Roman"/>
                <a:cs typeface="Times New Roman"/>
              </a:rPr>
              <a:t>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7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st</a:t>
            </a:r>
            <a:r>
              <a:rPr sz="1600" spc="-5" dirty="0">
                <a:latin typeface="Times New Roman"/>
                <a:cs typeface="Times New Roman"/>
              </a:rPr>
              <a:t>u</a:t>
            </a:r>
            <a:r>
              <a:rPr sz="1600" spc="-10" dirty="0">
                <a:latin typeface="Times New Roman"/>
                <a:cs typeface="Times New Roman"/>
              </a:rPr>
              <a:t>dy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35" dirty="0">
                <a:latin typeface="Times New Roman"/>
                <a:cs typeface="Times New Roman"/>
              </a:rPr>
              <a:t>m</a:t>
            </a:r>
            <a:r>
              <a:rPr sz="1600" spc="-5" dirty="0">
                <a:latin typeface="Times New Roman"/>
                <a:cs typeface="Times New Roman"/>
              </a:rPr>
              <a:t>ate</a:t>
            </a:r>
            <a:r>
              <a:rPr sz="1600" spc="-10" dirty="0">
                <a:latin typeface="Times New Roman"/>
                <a:cs typeface="Times New Roman"/>
              </a:rPr>
              <a:t>rials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betw</a:t>
            </a:r>
            <a:r>
              <a:rPr sz="1600" dirty="0">
                <a:latin typeface="Times New Roman"/>
                <a:cs typeface="Times New Roman"/>
              </a:rPr>
              <a:t>e</a:t>
            </a:r>
            <a:r>
              <a:rPr sz="1600" spc="-10" dirty="0">
                <a:latin typeface="Times New Roman"/>
                <a:cs typeface="Times New Roman"/>
              </a:rPr>
              <a:t>en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students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and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</a:t>
            </a:r>
            <a:r>
              <a:rPr sz="1600" spc="-20" dirty="0">
                <a:latin typeface="Times New Roman"/>
                <a:cs typeface="Times New Roman"/>
              </a:rPr>
              <a:t>h</a:t>
            </a:r>
            <a:r>
              <a:rPr sz="1600" spc="-10" dirty="0">
                <a:latin typeface="Times New Roman"/>
                <a:cs typeface="Times New Roman"/>
              </a:rPr>
              <a:t>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faculties.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 marR="10160" algn="just">
              <a:lnSpc>
                <a:spcPct val="95900"/>
              </a:lnSpc>
            </a:pPr>
            <a:r>
              <a:rPr sz="1600" spc="-10" dirty="0">
                <a:latin typeface="Times New Roman"/>
                <a:cs typeface="Times New Roman"/>
              </a:rPr>
              <a:t>The</a:t>
            </a:r>
            <a:r>
              <a:rPr sz="1600" spc="65" dirty="0">
                <a:latin typeface="Times New Roman"/>
                <a:cs typeface="Times New Roman"/>
              </a:rPr>
              <a:t> </a:t>
            </a:r>
            <a:r>
              <a:rPr sz="1600" spc="-35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ain</a:t>
            </a:r>
            <a:r>
              <a:rPr sz="1600" spc="5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objecti</a:t>
            </a:r>
            <a:r>
              <a:rPr sz="1600" spc="0" dirty="0">
                <a:latin typeface="Times New Roman"/>
                <a:cs typeface="Times New Roman"/>
              </a:rPr>
              <a:t>v</a:t>
            </a:r>
            <a:r>
              <a:rPr sz="1600" spc="-10" dirty="0">
                <a:latin typeface="Times New Roman"/>
                <a:cs typeface="Times New Roman"/>
              </a:rPr>
              <a:t>e</a:t>
            </a:r>
            <a:r>
              <a:rPr sz="1600" spc="5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of</a:t>
            </a:r>
            <a:r>
              <a:rPr sz="1600" spc="6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the</a:t>
            </a:r>
            <a:r>
              <a:rPr sz="1600" spc="50" dirty="0">
                <a:latin typeface="Times New Roman"/>
                <a:cs typeface="Times New Roman"/>
              </a:rPr>
              <a:t> </a:t>
            </a:r>
            <a:r>
              <a:rPr sz="1600" spc="0" dirty="0">
                <a:latin typeface="Times New Roman"/>
                <a:cs typeface="Times New Roman"/>
              </a:rPr>
              <a:t>E</a:t>
            </a:r>
            <a:r>
              <a:rPr sz="1600" spc="-15" dirty="0">
                <a:latin typeface="Times New Roman"/>
                <a:cs typeface="Times New Roman"/>
              </a:rPr>
              <a:t>-</a:t>
            </a:r>
            <a:r>
              <a:rPr sz="1600" spc="-10" dirty="0">
                <a:latin typeface="Times New Roman"/>
                <a:cs typeface="Times New Roman"/>
              </a:rPr>
              <a:t>Lea</a:t>
            </a:r>
            <a:r>
              <a:rPr sz="1600" spc="-20" dirty="0">
                <a:latin typeface="Times New Roman"/>
                <a:cs typeface="Times New Roman"/>
              </a:rPr>
              <a:t>r</a:t>
            </a:r>
            <a:r>
              <a:rPr sz="1600" spc="-10" dirty="0">
                <a:latin typeface="Times New Roman"/>
                <a:cs typeface="Times New Roman"/>
              </a:rPr>
              <a:t>ni</a:t>
            </a:r>
            <a:r>
              <a:rPr sz="1600" spc="0" dirty="0">
                <a:latin typeface="Times New Roman"/>
                <a:cs typeface="Times New Roman"/>
              </a:rPr>
              <a:t>n</a:t>
            </a:r>
            <a:r>
              <a:rPr sz="1600" spc="-10" dirty="0">
                <a:latin typeface="Times New Roman"/>
                <a:cs typeface="Times New Roman"/>
              </a:rPr>
              <a:t>g</a:t>
            </a:r>
            <a:r>
              <a:rPr sz="1600" spc="5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is</a:t>
            </a:r>
            <a:r>
              <a:rPr sz="1600" spc="5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to</a:t>
            </a:r>
            <a:r>
              <a:rPr sz="1600" spc="5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help</a:t>
            </a:r>
            <a:r>
              <a:rPr sz="1600" spc="5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the</a:t>
            </a:r>
            <a:r>
              <a:rPr sz="1600" spc="5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stude</a:t>
            </a:r>
            <a:r>
              <a:rPr sz="1600" spc="-5" dirty="0">
                <a:latin typeface="Times New Roman"/>
                <a:cs typeface="Times New Roman"/>
              </a:rPr>
              <a:t>n</a:t>
            </a:r>
            <a:r>
              <a:rPr sz="1600" spc="-10" dirty="0">
                <a:latin typeface="Times New Roman"/>
                <a:cs typeface="Times New Roman"/>
              </a:rPr>
              <a:t>ts</a:t>
            </a:r>
            <a:r>
              <a:rPr sz="1600" spc="5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g</a:t>
            </a:r>
            <a:r>
              <a:rPr sz="1600" spc="-25" dirty="0">
                <a:latin typeface="Times New Roman"/>
                <a:cs typeface="Times New Roman"/>
              </a:rPr>
              <a:t>e</a:t>
            </a:r>
            <a:r>
              <a:rPr sz="1600" spc="-5" dirty="0">
                <a:latin typeface="Times New Roman"/>
                <a:cs typeface="Times New Roman"/>
              </a:rPr>
              <a:t>t </a:t>
            </a:r>
            <a:r>
              <a:rPr sz="1600" spc="-20" dirty="0">
                <a:latin typeface="Times New Roman"/>
                <a:cs typeface="Times New Roman"/>
              </a:rPr>
              <a:t>ov</a:t>
            </a:r>
            <a:r>
              <a:rPr sz="1600" spc="-25" dirty="0">
                <a:latin typeface="Times New Roman"/>
                <a:cs typeface="Times New Roman"/>
              </a:rPr>
              <a:t>e</a:t>
            </a:r>
            <a:r>
              <a:rPr sz="1600" spc="-10" dirty="0">
                <a:latin typeface="Times New Roman"/>
                <a:cs typeface="Times New Roman"/>
              </a:rPr>
              <a:t>r</a:t>
            </a:r>
            <a:r>
              <a:rPr sz="1600" dirty="0">
                <a:latin typeface="Times New Roman"/>
                <a:cs typeface="Times New Roman"/>
              </a:rPr>
              <a:t>  </a:t>
            </a:r>
            <a:r>
              <a:rPr sz="1600" spc="-1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the</a:t>
            </a:r>
            <a:r>
              <a:rPr sz="1600" dirty="0">
                <a:latin typeface="Times New Roman"/>
                <a:cs typeface="Times New Roman"/>
              </a:rPr>
              <a:t>  </a:t>
            </a:r>
            <a:r>
              <a:rPr sz="1600" spc="-6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traditional</a:t>
            </a:r>
            <a:r>
              <a:rPr sz="1600" dirty="0">
                <a:latin typeface="Times New Roman"/>
                <a:cs typeface="Times New Roman"/>
              </a:rPr>
              <a:t>  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spc="-35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ethods</a:t>
            </a:r>
            <a:r>
              <a:rPr sz="1600" dirty="0">
                <a:latin typeface="Times New Roman"/>
                <a:cs typeface="Times New Roman"/>
              </a:rPr>
              <a:t>  </a:t>
            </a:r>
            <a:r>
              <a:rPr sz="1600" spc="-6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o</a:t>
            </a:r>
            <a:r>
              <a:rPr sz="1600" spc="-10" dirty="0">
                <a:latin typeface="Times New Roman"/>
                <a:cs typeface="Times New Roman"/>
              </a:rPr>
              <a:t>f</a:t>
            </a:r>
            <a:r>
              <a:rPr sz="1600" dirty="0">
                <a:latin typeface="Times New Roman"/>
                <a:cs typeface="Times New Roman"/>
              </a:rPr>
              <a:t>  </a:t>
            </a:r>
            <a:r>
              <a:rPr sz="1600" spc="-7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learni</a:t>
            </a:r>
            <a:r>
              <a:rPr sz="1600" spc="-5" dirty="0">
                <a:latin typeface="Times New Roman"/>
                <a:cs typeface="Times New Roman"/>
              </a:rPr>
              <a:t>n</a:t>
            </a:r>
            <a:r>
              <a:rPr sz="1600" spc="-10" dirty="0">
                <a:latin typeface="Times New Roman"/>
                <a:cs typeface="Times New Roman"/>
              </a:rPr>
              <a:t>g</a:t>
            </a:r>
            <a:r>
              <a:rPr sz="1600" dirty="0">
                <a:latin typeface="Times New Roman"/>
                <a:cs typeface="Times New Roman"/>
              </a:rPr>
              <a:t>  </a:t>
            </a:r>
            <a:r>
              <a:rPr sz="1600" spc="-6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and</a:t>
            </a:r>
            <a:r>
              <a:rPr sz="1600" dirty="0">
                <a:latin typeface="Times New Roman"/>
                <a:cs typeface="Times New Roman"/>
              </a:rPr>
              <a:t>  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spc="-50" dirty="0">
                <a:latin typeface="Times New Roman"/>
                <a:cs typeface="Times New Roman"/>
              </a:rPr>
              <a:t>m</a:t>
            </a:r>
            <a:r>
              <a:rPr sz="1600" spc="-5" dirty="0">
                <a:latin typeface="Times New Roman"/>
                <a:cs typeface="Times New Roman"/>
              </a:rPr>
              <a:t>a</a:t>
            </a:r>
            <a:r>
              <a:rPr sz="1600" spc="-10" dirty="0">
                <a:latin typeface="Times New Roman"/>
                <a:cs typeface="Times New Roman"/>
              </a:rPr>
              <a:t>ke</a:t>
            </a:r>
            <a:r>
              <a:rPr sz="1600" dirty="0">
                <a:latin typeface="Times New Roman"/>
                <a:cs typeface="Times New Roman"/>
              </a:rPr>
              <a:t>  </a:t>
            </a:r>
            <a:r>
              <a:rPr sz="1600" spc="-6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</a:t>
            </a:r>
            <a:r>
              <a:rPr sz="1600" spc="-5" dirty="0">
                <a:latin typeface="Times New Roman"/>
                <a:cs typeface="Times New Roman"/>
              </a:rPr>
              <a:t>e</a:t>
            </a:r>
            <a:r>
              <a:rPr sz="1600" spc="-15" dirty="0">
                <a:latin typeface="Times New Roman"/>
                <a:cs typeface="Times New Roman"/>
              </a:rPr>
              <a:t>m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a</a:t>
            </a:r>
            <a:r>
              <a:rPr sz="1600" spc="-10" dirty="0">
                <a:latin typeface="Times New Roman"/>
                <a:cs typeface="Times New Roman"/>
              </a:rPr>
              <a:t>ccu</a:t>
            </a:r>
            <a:r>
              <a:rPr sz="1600" spc="-5" dirty="0">
                <a:latin typeface="Times New Roman"/>
                <a:cs typeface="Times New Roman"/>
              </a:rPr>
              <a:t>st</a:t>
            </a:r>
            <a:r>
              <a:rPr sz="1600" spc="0" dirty="0">
                <a:latin typeface="Times New Roman"/>
                <a:cs typeface="Times New Roman"/>
              </a:rPr>
              <a:t>o</a:t>
            </a:r>
            <a:r>
              <a:rPr sz="1600" spc="-35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ed</a:t>
            </a:r>
            <a:r>
              <a:rPr sz="1600" spc="18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to</a:t>
            </a:r>
            <a:r>
              <a:rPr sz="1600" spc="19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the</a:t>
            </a:r>
            <a:r>
              <a:rPr sz="1600" spc="18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internet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95" dirty="0">
                <a:latin typeface="Times New Roman"/>
                <a:cs typeface="Times New Roman"/>
              </a:rPr>
              <a:t> </a:t>
            </a:r>
            <a:r>
              <a:rPr sz="1600" spc="-30" dirty="0">
                <a:latin typeface="Times New Roman"/>
                <a:cs typeface="Times New Roman"/>
              </a:rPr>
              <a:t>w</a:t>
            </a:r>
            <a:r>
              <a:rPr sz="1600" spc="-20" dirty="0">
                <a:latin typeface="Times New Roman"/>
                <a:cs typeface="Times New Roman"/>
              </a:rPr>
              <a:t>h</a:t>
            </a:r>
            <a:r>
              <a:rPr sz="1600" spc="-25" dirty="0">
                <a:latin typeface="Times New Roman"/>
                <a:cs typeface="Times New Roman"/>
              </a:rPr>
              <a:t>e</a:t>
            </a:r>
            <a:r>
              <a:rPr sz="1600" spc="-30" dirty="0">
                <a:latin typeface="Times New Roman"/>
                <a:cs typeface="Times New Roman"/>
              </a:rPr>
              <a:t>r</a:t>
            </a:r>
            <a:r>
              <a:rPr sz="1600" spc="-10" dirty="0">
                <a:latin typeface="Times New Roman"/>
                <a:cs typeface="Times New Roman"/>
              </a:rPr>
              <a:t>e</a:t>
            </a:r>
            <a:r>
              <a:rPr sz="1600" spc="16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</a:t>
            </a:r>
            <a:r>
              <a:rPr sz="1600" spc="-20" dirty="0">
                <a:latin typeface="Times New Roman"/>
                <a:cs typeface="Times New Roman"/>
              </a:rPr>
              <a:t>h</a:t>
            </a:r>
            <a:r>
              <a:rPr sz="1600" spc="-10" dirty="0">
                <a:latin typeface="Times New Roman"/>
                <a:cs typeface="Times New Roman"/>
              </a:rPr>
              <a:t>e</a:t>
            </a:r>
            <a:r>
              <a:rPr sz="1600" spc="18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notes</a:t>
            </a:r>
            <a:r>
              <a:rPr sz="1600" spc="18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f</a:t>
            </a:r>
            <a:r>
              <a:rPr sz="1600" spc="-10" dirty="0">
                <a:latin typeface="Times New Roman"/>
                <a:cs typeface="Times New Roman"/>
              </a:rPr>
              <a:t>or</a:t>
            </a:r>
            <a:r>
              <a:rPr sz="1600" spc="18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their</a:t>
            </a:r>
            <a:r>
              <a:rPr sz="1600" spc="18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respective s</a:t>
            </a:r>
            <a:r>
              <a:rPr sz="1600" spc="-5" dirty="0">
                <a:latin typeface="Times New Roman"/>
                <a:cs typeface="Times New Roman"/>
              </a:rPr>
              <a:t>u</a:t>
            </a:r>
            <a:r>
              <a:rPr sz="1600" spc="-10" dirty="0">
                <a:latin typeface="Times New Roman"/>
                <a:cs typeface="Times New Roman"/>
              </a:rPr>
              <a:t>bjects</a:t>
            </a:r>
            <a:r>
              <a:rPr sz="1600" spc="-6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are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easily</a:t>
            </a:r>
            <a:r>
              <a:rPr sz="1600" spc="-6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available.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40" dirty="0">
                <a:latin typeface="Times New Roman"/>
                <a:cs typeface="Times New Roman"/>
              </a:rPr>
              <a:t>I</a:t>
            </a:r>
            <a:r>
              <a:rPr sz="1600" spc="-5" dirty="0">
                <a:latin typeface="Times New Roman"/>
                <a:cs typeface="Times New Roman"/>
              </a:rPr>
              <a:t>t</a:t>
            </a:r>
            <a:r>
              <a:rPr sz="1600" spc="-6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pro</a:t>
            </a:r>
            <a:r>
              <a:rPr sz="1600" spc="-5" dirty="0">
                <a:latin typeface="Times New Roman"/>
                <a:cs typeface="Times New Roman"/>
              </a:rPr>
              <a:t>v</a:t>
            </a:r>
            <a:r>
              <a:rPr sz="1600" spc="-10" dirty="0">
                <a:latin typeface="Times New Roman"/>
                <a:cs typeface="Times New Roman"/>
              </a:rPr>
              <a:t>ides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a</a:t>
            </a:r>
            <a:r>
              <a:rPr sz="1600" spc="-10" dirty="0">
                <a:latin typeface="Times New Roman"/>
                <a:cs typeface="Times New Roman"/>
              </a:rPr>
              <a:t>n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aut</a:t>
            </a:r>
            <a:r>
              <a:rPr sz="1600" spc="0" dirty="0">
                <a:latin typeface="Times New Roman"/>
                <a:cs typeface="Times New Roman"/>
              </a:rPr>
              <a:t>o</a:t>
            </a:r>
            <a:r>
              <a:rPr sz="1600" spc="-35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ation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p</a:t>
            </a:r>
            <a:r>
              <a:rPr sz="1600" spc="-10" dirty="0">
                <a:latin typeface="Times New Roman"/>
                <a:cs typeface="Times New Roman"/>
              </a:rPr>
              <a:t>roce</a:t>
            </a:r>
            <a:r>
              <a:rPr sz="1600" spc="-5" dirty="0">
                <a:latin typeface="Times New Roman"/>
                <a:cs typeface="Times New Roman"/>
              </a:rPr>
              <a:t>d</a:t>
            </a:r>
            <a:r>
              <a:rPr sz="1600" spc="-10" dirty="0">
                <a:latin typeface="Times New Roman"/>
                <a:cs typeface="Times New Roman"/>
              </a:rPr>
              <a:t>ure of</a:t>
            </a:r>
            <a:r>
              <a:rPr sz="1600" spc="7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s</a:t>
            </a:r>
            <a:r>
              <a:rPr sz="1600" spc="-15" dirty="0">
                <a:latin typeface="Times New Roman"/>
                <a:cs typeface="Times New Roman"/>
              </a:rPr>
              <a:t>t</a:t>
            </a:r>
            <a:r>
              <a:rPr sz="1600" spc="-10" dirty="0">
                <a:latin typeface="Times New Roman"/>
                <a:cs typeface="Times New Roman"/>
              </a:rPr>
              <a:t>ud</a:t>
            </a:r>
            <a:r>
              <a:rPr sz="1600" spc="-20" dirty="0">
                <a:latin typeface="Times New Roman"/>
                <a:cs typeface="Times New Roman"/>
              </a:rPr>
              <a:t>y</a:t>
            </a:r>
            <a:r>
              <a:rPr sz="1600" spc="-10" dirty="0">
                <a:latin typeface="Times New Roman"/>
                <a:cs typeface="Times New Roman"/>
              </a:rPr>
              <a:t>ing</a:t>
            </a:r>
            <a:r>
              <a:rPr sz="1600" spc="7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the</a:t>
            </a:r>
            <a:r>
              <a:rPr sz="1600" spc="5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no</a:t>
            </a:r>
            <a:r>
              <a:rPr sz="1600" spc="-20" dirty="0">
                <a:latin typeface="Times New Roman"/>
                <a:cs typeface="Times New Roman"/>
              </a:rPr>
              <a:t>t</a:t>
            </a:r>
            <a:r>
              <a:rPr sz="1600" spc="-10" dirty="0">
                <a:latin typeface="Times New Roman"/>
                <a:cs typeface="Times New Roman"/>
              </a:rPr>
              <a:t>es</a:t>
            </a:r>
            <a:r>
              <a:rPr sz="1600" spc="6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online.</a:t>
            </a:r>
            <a:r>
              <a:rPr sz="1600" spc="6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The</a:t>
            </a:r>
            <a:r>
              <a:rPr sz="1600" spc="65" dirty="0">
                <a:latin typeface="Times New Roman"/>
                <a:cs typeface="Times New Roman"/>
              </a:rPr>
              <a:t> </a:t>
            </a:r>
            <a:r>
              <a:rPr sz="1600" spc="0" dirty="0">
                <a:latin typeface="Times New Roman"/>
                <a:cs typeface="Times New Roman"/>
              </a:rPr>
              <a:t>i</a:t>
            </a:r>
            <a:r>
              <a:rPr sz="1600" spc="-50" dirty="0">
                <a:latin typeface="Times New Roman"/>
                <a:cs typeface="Times New Roman"/>
              </a:rPr>
              <a:t>m</a:t>
            </a:r>
            <a:r>
              <a:rPr sz="1600" spc="0" dirty="0">
                <a:latin typeface="Times New Roman"/>
                <a:cs typeface="Times New Roman"/>
              </a:rPr>
              <a:t>p</a:t>
            </a:r>
            <a:r>
              <a:rPr sz="1600" spc="-5" dirty="0">
                <a:latin typeface="Times New Roman"/>
                <a:cs typeface="Times New Roman"/>
              </a:rPr>
              <a:t>le</a:t>
            </a:r>
            <a:r>
              <a:rPr sz="1600" spc="-35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entation</a:t>
            </a:r>
            <a:r>
              <a:rPr sz="1600" spc="7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of</a:t>
            </a:r>
            <a:r>
              <a:rPr sz="1600" spc="7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this</a:t>
            </a:r>
            <a:r>
              <a:rPr sz="1600" spc="5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proje</a:t>
            </a:r>
            <a:r>
              <a:rPr sz="1600" spc="-25" dirty="0">
                <a:latin typeface="Times New Roman"/>
                <a:cs typeface="Times New Roman"/>
              </a:rPr>
              <a:t>c</a:t>
            </a:r>
            <a:r>
              <a:rPr sz="1600" spc="-5" dirty="0">
                <a:latin typeface="Times New Roman"/>
                <a:cs typeface="Times New Roman"/>
              </a:rPr>
              <a:t>t</a:t>
            </a:r>
            <a:r>
              <a:rPr sz="1600" spc="-10" dirty="0">
                <a:latin typeface="Times New Roman"/>
                <a:cs typeface="Times New Roman"/>
              </a:rPr>
              <a:t> helps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both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st</a:t>
            </a:r>
            <a:r>
              <a:rPr sz="1600" spc="-5" dirty="0">
                <a:latin typeface="Times New Roman"/>
                <a:cs typeface="Times New Roman"/>
              </a:rPr>
              <a:t>u</a:t>
            </a:r>
            <a:r>
              <a:rPr sz="1600" spc="-20" dirty="0">
                <a:latin typeface="Times New Roman"/>
                <a:cs typeface="Times New Roman"/>
              </a:rPr>
              <a:t>d</a:t>
            </a:r>
            <a:r>
              <a:rPr sz="1600" spc="-10" dirty="0">
                <a:latin typeface="Times New Roman"/>
                <a:cs typeface="Times New Roman"/>
              </a:rPr>
              <a:t>ents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and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the</a:t>
            </a:r>
            <a:r>
              <a:rPr sz="1600" spc="-8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teach</a:t>
            </a:r>
            <a:r>
              <a:rPr sz="1600" dirty="0">
                <a:latin typeface="Times New Roman"/>
                <a:cs typeface="Times New Roman"/>
              </a:rPr>
              <a:t>e</a:t>
            </a:r>
            <a:r>
              <a:rPr sz="1600" spc="-10" dirty="0">
                <a:latin typeface="Times New Roman"/>
                <a:cs typeface="Times New Roman"/>
              </a:rPr>
              <a:t>rs.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 marR="5080" algn="just">
              <a:lnSpc>
                <a:spcPct val="95900"/>
              </a:lnSpc>
            </a:pPr>
            <a:r>
              <a:rPr sz="1600" spc="-10" dirty="0">
                <a:latin typeface="Times New Roman"/>
                <a:cs typeface="Times New Roman"/>
              </a:rPr>
              <a:t>This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project </a:t>
            </a:r>
            <a:r>
              <a:rPr sz="1600" spc="-5" dirty="0">
                <a:latin typeface="Times New Roman"/>
                <a:cs typeface="Times New Roman"/>
              </a:rPr>
              <a:t>not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spc="-30" dirty="0">
                <a:latin typeface="Times New Roman"/>
                <a:cs typeface="Times New Roman"/>
              </a:rPr>
              <a:t>on</a:t>
            </a:r>
            <a:r>
              <a:rPr sz="1600" spc="-20" dirty="0">
                <a:latin typeface="Times New Roman"/>
                <a:cs typeface="Times New Roman"/>
              </a:rPr>
              <a:t>l</a:t>
            </a:r>
            <a:r>
              <a:rPr sz="1600" spc="-10" dirty="0">
                <a:latin typeface="Times New Roman"/>
                <a:cs typeface="Times New Roman"/>
              </a:rPr>
              <a:t>y</a:t>
            </a:r>
            <a:r>
              <a:rPr sz="1600" spc="-8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helps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to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f</a:t>
            </a:r>
            <a:r>
              <a:rPr sz="1600" spc="-10" dirty="0">
                <a:latin typeface="Times New Roman"/>
                <a:cs typeface="Times New Roman"/>
              </a:rPr>
              <a:t>acilitate</a:t>
            </a:r>
            <a:r>
              <a:rPr sz="1600" spc="-6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easier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access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to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the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online acad</a:t>
            </a:r>
            <a:r>
              <a:rPr sz="1600" dirty="0">
                <a:latin typeface="Times New Roman"/>
                <a:cs typeface="Times New Roman"/>
              </a:rPr>
              <a:t>e</a:t>
            </a:r>
            <a:r>
              <a:rPr sz="1600" spc="-35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ic</a:t>
            </a:r>
            <a:r>
              <a:rPr sz="1600" spc="1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activiti</a:t>
            </a:r>
            <a:r>
              <a:rPr sz="1600" dirty="0">
                <a:latin typeface="Times New Roman"/>
                <a:cs typeface="Times New Roman"/>
              </a:rPr>
              <a:t>e</a:t>
            </a:r>
            <a:r>
              <a:rPr sz="1600" spc="-10" dirty="0">
                <a:latin typeface="Times New Roman"/>
                <a:cs typeface="Times New Roman"/>
              </a:rPr>
              <a:t>s</a:t>
            </a:r>
            <a:r>
              <a:rPr sz="1600" spc="10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f</a:t>
            </a:r>
            <a:r>
              <a:rPr sz="1600" spc="-10" dirty="0">
                <a:latin typeface="Times New Roman"/>
                <a:cs typeface="Times New Roman"/>
              </a:rPr>
              <a:t>or</a:t>
            </a:r>
            <a:r>
              <a:rPr sz="1600" spc="9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the</a:t>
            </a:r>
            <a:r>
              <a:rPr sz="1600" spc="1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st</a:t>
            </a:r>
            <a:r>
              <a:rPr sz="1600" spc="-5" dirty="0">
                <a:latin typeface="Times New Roman"/>
                <a:cs typeface="Times New Roman"/>
              </a:rPr>
              <a:t>u</a:t>
            </a:r>
            <a:r>
              <a:rPr sz="1600" spc="-10" dirty="0">
                <a:latin typeface="Times New Roman"/>
                <a:cs typeface="Times New Roman"/>
              </a:rPr>
              <a:t>dents</a:t>
            </a:r>
            <a:r>
              <a:rPr sz="1600" spc="10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but</a:t>
            </a:r>
            <a:r>
              <a:rPr sz="1600" spc="1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also</a:t>
            </a:r>
            <a:r>
              <a:rPr sz="1600" spc="1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helps</a:t>
            </a:r>
            <a:r>
              <a:rPr sz="1600" spc="10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cutting</a:t>
            </a:r>
            <a:r>
              <a:rPr sz="1600" spc="15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d</a:t>
            </a:r>
            <a:r>
              <a:rPr sz="1600" spc="-30" dirty="0">
                <a:latin typeface="Times New Roman"/>
                <a:cs typeface="Times New Roman"/>
              </a:rPr>
              <a:t>o</a:t>
            </a:r>
            <a:r>
              <a:rPr sz="1600" spc="-40" dirty="0">
                <a:latin typeface="Times New Roman"/>
                <a:cs typeface="Times New Roman"/>
              </a:rPr>
              <a:t>w</a:t>
            </a:r>
            <a:r>
              <a:rPr sz="1600" spc="-10" dirty="0">
                <a:latin typeface="Times New Roman"/>
                <a:cs typeface="Times New Roman"/>
              </a:rPr>
              <a:t>n on</a:t>
            </a:r>
            <a:r>
              <a:rPr sz="1600" dirty="0">
                <a:latin typeface="Times New Roman"/>
                <a:cs typeface="Times New Roman"/>
              </a:rPr>
              <a:t>  </a:t>
            </a:r>
            <a:r>
              <a:rPr sz="1600" spc="-9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expe</a:t>
            </a:r>
            <a:r>
              <a:rPr sz="1600" spc="-20" dirty="0">
                <a:latin typeface="Times New Roman"/>
                <a:cs typeface="Times New Roman"/>
              </a:rPr>
              <a:t>n</a:t>
            </a:r>
            <a:r>
              <a:rPr sz="1600" spc="-10" dirty="0">
                <a:latin typeface="Times New Roman"/>
                <a:cs typeface="Times New Roman"/>
              </a:rPr>
              <a:t>diture</a:t>
            </a:r>
            <a:r>
              <a:rPr sz="1600" dirty="0">
                <a:latin typeface="Times New Roman"/>
                <a:cs typeface="Times New Roman"/>
              </a:rPr>
              <a:t>  </a:t>
            </a:r>
            <a:r>
              <a:rPr sz="1600" spc="-10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for</a:t>
            </a:r>
            <a:r>
              <a:rPr sz="1600" dirty="0">
                <a:latin typeface="Times New Roman"/>
                <a:cs typeface="Times New Roman"/>
              </a:rPr>
              <a:t>  </a:t>
            </a:r>
            <a:r>
              <a:rPr sz="1600" spc="-1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the</a:t>
            </a:r>
            <a:r>
              <a:rPr sz="1600" dirty="0">
                <a:latin typeface="Times New Roman"/>
                <a:cs typeface="Times New Roman"/>
              </a:rPr>
              <a:t>  </a:t>
            </a:r>
            <a:r>
              <a:rPr sz="1600" spc="-1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universities</a:t>
            </a:r>
            <a:r>
              <a:rPr sz="1600" dirty="0">
                <a:latin typeface="Times New Roman"/>
                <a:cs typeface="Times New Roman"/>
              </a:rPr>
              <a:t>  </a:t>
            </a:r>
            <a:r>
              <a:rPr sz="1600" spc="-1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as</a:t>
            </a:r>
            <a:r>
              <a:rPr sz="1600" dirty="0">
                <a:latin typeface="Times New Roman"/>
                <a:cs typeface="Times New Roman"/>
              </a:rPr>
              <a:t>  </a:t>
            </a:r>
            <a:r>
              <a:rPr sz="1600" spc="-70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well</a:t>
            </a:r>
            <a:r>
              <a:rPr sz="1600" spc="-5" dirty="0">
                <a:latin typeface="Times New Roman"/>
                <a:cs typeface="Times New Roman"/>
              </a:rPr>
              <a:t>.</a:t>
            </a:r>
            <a:r>
              <a:rPr sz="1600" dirty="0">
                <a:latin typeface="Times New Roman"/>
                <a:cs typeface="Times New Roman"/>
              </a:rPr>
              <a:t>  </a:t>
            </a:r>
            <a:r>
              <a:rPr sz="1600" spc="-12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Stud</a:t>
            </a:r>
            <a:r>
              <a:rPr sz="1600" spc="-25" dirty="0">
                <a:latin typeface="Times New Roman"/>
                <a:cs typeface="Times New Roman"/>
              </a:rPr>
              <a:t>e</a:t>
            </a:r>
            <a:r>
              <a:rPr sz="1600" spc="-10" dirty="0">
                <a:latin typeface="Times New Roman"/>
                <a:cs typeface="Times New Roman"/>
              </a:rPr>
              <a:t>nts</a:t>
            </a:r>
            <a:r>
              <a:rPr sz="1600" dirty="0">
                <a:latin typeface="Times New Roman"/>
                <a:cs typeface="Times New Roman"/>
              </a:rPr>
              <a:t>  </a:t>
            </a:r>
            <a:r>
              <a:rPr sz="1600" spc="-9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</a:t>
            </a:r>
            <a:r>
              <a:rPr sz="1600" spc="-20" dirty="0">
                <a:latin typeface="Times New Roman"/>
                <a:cs typeface="Times New Roman"/>
              </a:rPr>
              <a:t>n</a:t>
            </a:r>
            <a:r>
              <a:rPr sz="1600" spc="-10" dirty="0">
                <a:latin typeface="Times New Roman"/>
                <a:cs typeface="Times New Roman"/>
              </a:rPr>
              <a:t>d Universities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alike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s</a:t>
            </a:r>
            <a:r>
              <a:rPr sz="1600" spc="-5" dirty="0">
                <a:latin typeface="Times New Roman"/>
                <a:cs typeface="Times New Roman"/>
              </a:rPr>
              <a:t>p</a:t>
            </a:r>
            <a:r>
              <a:rPr sz="1600" spc="-10" dirty="0">
                <a:latin typeface="Times New Roman"/>
                <a:cs typeface="Times New Roman"/>
              </a:rPr>
              <a:t>end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c</a:t>
            </a:r>
            <a:r>
              <a:rPr sz="1600" spc="-10" dirty="0">
                <a:latin typeface="Times New Roman"/>
                <a:cs typeface="Times New Roman"/>
              </a:rPr>
              <a:t>onsi</a:t>
            </a:r>
            <a:r>
              <a:rPr sz="1600" spc="-5" dirty="0">
                <a:latin typeface="Times New Roman"/>
                <a:cs typeface="Times New Roman"/>
              </a:rPr>
              <a:t>d</a:t>
            </a:r>
            <a:r>
              <a:rPr sz="1600" spc="-10" dirty="0">
                <a:latin typeface="Times New Roman"/>
                <a:cs typeface="Times New Roman"/>
              </a:rPr>
              <a:t>e</a:t>
            </a:r>
            <a:r>
              <a:rPr sz="1600" spc="-30" dirty="0">
                <a:latin typeface="Times New Roman"/>
                <a:cs typeface="Times New Roman"/>
              </a:rPr>
              <a:t>r</a:t>
            </a:r>
            <a:r>
              <a:rPr sz="1600" spc="-10" dirty="0">
                <a:latin typeface="Times New Roman"/>
                <a:cs typeface="Times New Roman"/>
              </a:rPr>
              <a:t>able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</a:t>
            </a:r>
            <a:r>
              <a:rPr sz="1600" spc="-50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ount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of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0" dirty="0">
                <a:latin typeface="Times New Roman"/>
                <a:cs typeface="Times New Roman"/>
              </a:rPr>
              <a:t>m</a:t>
            </a:r>
            <a:r>
              <a:rPr sz="1600" spc="-20" dirty="0">
                <a:latin typeface="Times New Roman"/>
                <a:cs typeface="Times New Roman"/>
              </a:rPr>
              <a:t>on</a:t>
            </a:r>
            <a:r>
              <a:rPr sz="1600" spc="-25" dirty="0">
                <a:latin typeface="Times New Roman"/>
                <a:cs typeface="Times New Roman"/>
              </a:rPr>
              <a:t>e</a:t>
            </a:r>
            <a:r>
              <a:rPr sz="1600" spc="-10" dirty="0">
                <a:latin typeface="Times New Roman"/>
                <a:cs typeface="Times New Roman"/>
              </a:rPr>
              <a:t>y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7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in</a:t>
            </a:r>
            <a:r>
              <a:rPr sz="1600" spc="-5" dirty="0">
                <a:latin typeface="Times New Roman"/>
                <a:cs typeface="Times New Roman"/>
              </a:rPr>
              <a:t>f</a:t>
            </a:r>
            <a:r>
              <a:rPr sz="1600" spc="-10" dirty="0">
                <a:latin typeface="Times New Roman"/>
                <a:cs typeface="Times New Roman"/>
              </a:rPr>
              <a:t>rastruct</a:t>
            </a:r>
            <a:r>
              <a:rPr sz="1600" spc="-5" dirty="0">
                <a:latin typeface="Times New Roman"/>
                <a:cs typeface="Times New Roman"/>
              </a:rPr>
              <a:t>u</a:t>
            </a:r>
            <a:r>
              <a:rPr sz="1600" spc="-10" dirty="0">
                <a:latin typeface="Times New Roman"/>
                <a:cs typeface="Times New Roman"/>
              </a:rPr>
              <a:t>re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8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and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9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d</a:t>
            </a:r>
            <a:r>
              <a:rPr sz="1600" spc="5" dirty="0">
                <a:latin typeface="Times New Roman"/>
                <a:cs typeface="Times New Roman"/>
              </a:rPr>
              <a:t>i</a:t>
            </a:r>
            <a:r>
              <a:rPr sz="1600" spc="-10" dirty="0">
                <a:latin typeface="Times New Roman"/>
                <a:cs typeface="Times New Roman"/>
              </a:rPr>
              <a:t>fferent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8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ph</a:t>
            </a:r>
            <a:r>
              <a:rPr sz="1600" spc="-20" dirty="0">
                <a:latin typeface="Times New Roman"/>
                <a:cs typeface="Times New Roman"/>
              </a:rPr>
              <a:t>y</a:t>
            </a:r>
            <a:r>
              <a:rPr sz="1600" spc="-10" dirty="0">
                <a:latin typeface="Times New Roman"/>
                <a:cs typeface="Times New Roman"/>
              </a:rPr>
              <a:t>sical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8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activities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9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which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9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can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9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be lower</a:t>
            </a:r>
            <a:r>
              <a:rPr sz="1600" spc="-15" dirty="0">
                <a:latin typeface="Times New Roman"/>
                <a:cs typeface="Times New Roman"/>
              </a:rPr>
              <a:t>e</a:t>
            </a:r>
            <a:r>
              <a:rPr sz="1600" spc="-10" dirty="0">
                <a:latin typeface="Times New Roman"/>
                <a:cs typeface="Times New Roman"/>
              </a:rPr>
              <a:t>d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with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h</a:t>
            </a:r>
            <a:r>
              <a:rPr sz="1600" spc="-10" dirty="0">
                <a:latin typeface="Times New Roman"/>
                <a:cs typeface="Times New Roman"/>
              </a:rPr>
              <a:t>elp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of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E</a:t>
            </a:r>
            <a:r>
              <a:rPr sz="1600" spc="-15" dirty="0">
                <a:latin typeface="Times New Roman"/>
                <a:cs typeface="Times New Roman"/>
              </a:rPr>
              <a:t>-</a:t>
            </a:r>
            <a:r>
              <a:rPr sz="1600" spc="-10" dirty="0">
                <a:latin typeface="Times New Roman"/>
                <a:cs typeface="Times New Roman"/>
              </a:rPr>
              <a:t>Le</a:t>
            </a:r>
            <a:r>
              <a:rPr sz="1600" spc="-5" dirty="0">
                <a:latin typeface="Times New Roman"/>
                <a:cs typeface="Times New Roman"/>
              </a:rPr>
              <a:t>a</a:t>
            </a:r>
            <a:r>
              <a:rPr sz="1600" spc="-10" dirty="0">
                <a:latin typeface="Times New Roman"/>
                <a:cs typeface="Times New Roman"/>
              </a:rPr>
              <a:t>rni</a:t>
            </a:r>
            <a:r>
              <a:rPr sz="1600" spc="-5" dirty="0">
                <a:latin typeface="Times New Roman"/>
                <a:cs typeface="Times New Roman"/>
              </a:rPr>
              <a:t>n</a:t>
            </a:r>
            <a:r>
              <a:rPr sz="1600" spc="-10" dirty="0">
                <a:latin typeface="Times New Roman"/>
                <a:cs typeface="Times New Roman"/>
              </a:rPr>
              <a:t>g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plat</a:t>
            </a:r>
            <a:r>
              <a:rPr sz="1600" spc="-5" dirty="0">
                <a:latin typeface="Times New Roman"/>
                <a:cs typeface="Times New Roman"/>
              </a:rPr>
              <a:t>f</a:t>
            </a:r>
            <a:r>
              <a:rPr sz="1600" spc="-10" dirty="0">
                <a:latin typeface="Times New Roman"/>
                <a:cs typeface="Times New Roman"/>
              </a:rPr>
              <a:t>o</a:t>
            </a:r>
            <a:r>
              <a:rPr sz="1600" spc="-5" dirty="0">
                <a:latin typeface="Times New Roman"/>
                <a:cs typeface="Times New Roman"/>
              </a:rPr>
              <a:t>r</a:t>
            </a:r>
            <a:r>
              <a:rPr sz="1600" spc="-50" dirty="0">
                <a:latin typeface="Times New Roman"/>
                <a:cs typeface="Times New Roman"/>
              </a:rPr>
              <a:t>m</a:t>
            </a:r>
            <a:r>
              <a:rPr sz="1600" spc="-5" dirty="0">
                <a:latin typeface="Times New Roman"/>
                <a:cs typeface="Times New Roman"/>
              </a:rPr>
              <a:t>.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51006" y="929343"/>
            <a:ext cx="5278120" cy="2286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" algn="ctr">
              <a:lnSpc>
                <a:spcPct val="100000"/>
              </a:lnSpc>
            </a:pPr>
            <a:r>
              <a:rPr sz="2200" b="1" spc="-10" dirty="0">
                <a:latin typeface="Times New Roman"/>
                <a:cs typeface="Times New Roman"/>
              </a:rPr>
              <a:t>Introductio</a:t>
            </a:r>
            <a:r>
              <a:rPr sz="2200" b="1" spc="-15" dirty="0">
                <a:latin typeface="Times New Roman"/>
                <a:cs typeface="Times New Roman"/>
              </a:rPr>
              <a:t>n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2350">
              <a:latin typeface="Times New Roman"/>
              <a:cs typeface="Times New Roman"/>
            </a:endParaRPr>
          </a:p>
          <a:p>
            <a:pPr marL="12700" marR="5080" algn="just">
              <a:lnSpc>
                <a:spcPct val="95800"/>
              </a:lnSpc>
            </a:pPr>
            <a:r>
              <a:rPr sz="1600" spc="-10" dirty="0">
                <a:latin typeface="Times New Roman"/>
                <a:cs typeface="Times New Roman"/>
              </a:rPr>
              <a:t>The   </a:t>
            </a:r>
            <a:r>
              <a:rPr sz="1600" spc="-7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‘</a:t>
            </a:r>
            <a:r>
              <a:rPr sz="1600" spc="-10" dirty="0">
                <a:latin typeface="Times New Roman"/>
                <a:cs typeface="Times New Roman"/>
              </a:rPr>
              <a:t>BrainStal</a:t>
            </a:r>
            <a:r>
              <a:rPr sz="1600" dirty="0">
                <a:latin typeface="Times New Roman"/>
                <a:cs typeface="Times New Roman"/>
              </a:rPr>
              <a:t>k</a:t>
            </a:r>
            <a:r>
              <a:rPr sz="1600" spc="-10" dirty="0">
                <a:latin typeface="Times New Roman"/>
                <a:cs typeface="Times New Roman"/>
              </a:rPr>
              <a:t>’</a:t>
            </a:r>
            <a:r>
              <a:rPr sz="1600" dirty="0">
                <a:latin typeface="Times New Roman"/>
                <a:cs typeface="Times New Roman"/>
              </a:rPr>
              <a:t>   </a:t>
            </a:r>
            <a:r>
              <a:rPr sz="1600" spc="-7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‘E-</a:t>
            </a:r>
            <a:r>
              <a:rPr sz="1600" spc="-10" dirty="0">
                <a:latin typeface="Times New Roman"/>
                <a:cs typeface="Times New Roman"/>
              </a:rPr>
              <a:t>L</a:t>
            </a:r>
            <a:r>
              <a:rPr sz="1600" spc="-5" dirty="0">
                <a:latin typeface="Times New Roman"/>
                <a:cs typeface="Times New Roman"/>
              </a:rPr>
              <a:t>e</a:t>
            </a:r>
            <a:r>
              <a:rPr sz="1600" spc="-10" dirty="0">
                <a:latin typeface="Times New Roman"/>
                <a:cs typeface="Times New Roman"/>
              </a:rPr>
              <a:t>arni</a:t>
            </a:r>
            <a:r>
              <a:rPr sz="1600" spc="-5" dirty="0">
                <a:latin typeface="Times New Roman"/>
                <a:cs typeface="Times New Roman"/>
              </a:rPr>
              <a:t>n</a:t>
            </a:r>
            <a:r>
              <a:rPr sz="1600" spc="-10" dirty="0">
                <a:latin typeface="Times New Roman"/>
                <a:cs typeface="Times New Roman"/>
              </a:rPr>
              <a:t>g</a:t>
            </a:r>
            <a:r>
              <a:rPr sz="1600" dirty="0">
                <a:latin typeface="Times New Roman"/>
                <a:cs typeface="Times New Roman"/>
              </a:rPr>
              <a:t>   </a:t>
            </a:r>
            <a:r>
              <a:rPr sz="1600" spc="-7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Mana</a:t>
            </a:r>
            <a:r>
              <a:rPr sz="1600" spc="-5" dirty="0">
                <a:latin typeface="Times New Roman"/>
                <a:cs typeface="Times New Roman"/>
              </a:rPr>
              <a:t>ge</a:t>
            </a:r>
            <a:r>
              <a:rPr sz="1600" spc="-35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ent</a:t>
            </a:r>
            <a:r>
              <a:rPr sz="1600" dirty="0">
                <a:latin typeface="Times New Roman"/>
                <a:cs typeface="Times New Roman"/>
              </a:rPr>
              <a:t>   </a:t>
            </a:r>
            <a:r>
              <a:rPr sz="1600" spc="-8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Plat</a:t>
            </a:r>
            <a:r>
              <a:rPr sz="1600" spc="-5" dirty="0">
                <a:latin typeface="Times New Roman"/>
                <a:cs typeface="Times New Roman"/>
              </a:rPr>
              <a:t>f</a:t>
            </a:r>
            <a:r>
              <a:rPr sz="1600" spc="-10" dirty="0">
                <a:latin typeface="Times New Roman"/>
                <a:cs typeface="Times New Roman"/>
              </a:rPr>
              <a:t>o</a:t>
            </a:r>
            <a:r>
              <a:rPr sz="1600" spc="-5" dirty="0">
                <a:latin typeface="Times New Roman"/>
                <a:cs typeface="Times New Roman"/>
              </a:rPr>
              <a:t>rm</a:t>
            </a:r>
            <a:r>
              <a:rPr sz="1600" spc="-10" dirty="0">
                <a:latin typeface="Times New Roman"/>
                <a:cs typeface="Times New Roman"/>
              </a:rPr>
              <a:t>’</a:t>
            </a:r>
            <a:r>
              <a:rPr sz="1600" dirty="0">
                <a:latin typeface="Times New Roman"/>
                <a:cs typeface="Times New Roman"/>
              </a:rPr>
              <a:t>   </a:t>
            </a:r>
            <a:r>
              <a:rPr sz="1600" spc="-8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is developed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14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to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2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ove</a:t>
            </a:r>
            <a:r>
              <a:rPr sz="1600" spc="-30" dirty="0">
                <a:latin typeface="Times New Roman"/>
                <a:cs typeface="Times New Roman"/>
              </a:rPr>
              <a:t>r</a:t>
            </a:r>
            <a:r>
              <a:rPr sz="1600" spc="-10" dirty="0">
                <a:latin typeface="Times New Roman"/>
                <a:cs typeface="Times New Roman"/>
              </a:rPr>
              <a:t>c</a:t>
            </a:r>
            <a:r>
              <a:rPr sz="1600" spc="0" dirty="0">
                <a:latin typeface="Times New Roman"/>
                <a:cs typeface="Times New Roman"/>
              </a:rPr>
              <a:t>o</a:t>
            </a:r>
            <a:r>
              <a:rPr sz="1600" spc="-35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2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2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challenges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2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Institutions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14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are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f</a:t>
            </a:r>
            <a:r>
              <a:rPr sz="1600" spc="-10" dirty="0">
                <a:latin typeface="Times New Roman"/>
                <a:cs typeface="Times New Roman"/>
              </a:rPr>
              <a:t>ace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2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in trans</a:t>
            </a:r>
            <a:r>
              <a:rPr sz="1600" spc="-5" dirty="0">
                <a:latin typeface="Times New Roman"/>
                <a:cs typeface="Times New Roman"/>
              </a:rPr>
              <a:t>f</a:t>
            </a:r>
            <a:r>
              <a:rPr sz="1600" spc="-10" dirty="0">
                <a:latin typeface="Times New Roman"/>
                <a:cs typeface="Times New Roman"/>
              </a:rPr>
              <a:t>o</a:t>
            </a:r>
            <a:r>
              <a:rPr sz="1600" spc="-5" dirty="0">
                <a:latin typeface="Times New Roman"/>
                <a:cs typeface="Times New Roman"/>
              </a:rPr>
              <a:t>r</a:t>
            </a:r>
            <a:r>
              <a:rPr sz="1600" spc="-50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ing</a:t>
            </a:r>
            <a:r>
              <a:rPr sz="1600" spc="14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f</a:t>
            </a:r>
            <a:r>
              <a:rPr sz="1600" spc="-10" dirty="0">
                <a:latin typeface="Times New Roman"/>
                <a:cs typeface="Times New Roman"/>
              </a:rPr>
              <a:t>r</a:t>
            </a:r>
            <a:r>
              <a:rPr sz="1600" dirty="0">
                <a:latin typeface="Times New Roman"/>
                <a:cs typeface="Times New Roman"/>
              </a:rPr>
              <a:t>o</a:t>
            </a:r>
            <a:r>
              <a:rPr sz="1600" spc="-15" dirty="0">
                <a:latin typeface="Times New Roman"/>
                <a:cs typeface="Times New Roman"/>
              </a:rPr>
              <a:t>m</a:t>
            </a:r>
            <a:r>
              <a:rPr sz="1600" spc="1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the</a:t>
            </a:r>
            <a:r>
              <a:rPr sz="1600" spc="16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‘</a:t>
            </a:r>
            <a:r>
              <a:rPr sz="1600" spc="-10" dirty="0">
                <a:latin typeface="Times New Roman"/>
                <a:cs typeface="Times New Roman"/>
              </a:rPr>
              <a:t>T</a:t>
            </a:r>
            <a:r>
              <a:rPr sz="1600" spc="-20" dirty="0">
                <a:latin typeface="Times New Roman"/>
                <a:cs typeface="Times New Roman"/>
              </a:rPr>
              <a:t>r</a:t>
            </a:r>
            <a:r>
              <a:rPr sz="1600" spc="-10" dirty="0">
                <a:latin typeface="Times New Roman"/>
                <a:cs typeface="Times New Roman"/>
              </a:rPr>
              <a:t>aditional</a:t>
            </a:r>
            <a:r>
              <a:rPr sz="1600" spc="1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(</a:t>
            </a:r>
            <a:r>
              <a:rPr sz="1600" spc="-10" dirty="0">
                <a:latin typeface="Times New Roman"/>
                <a:cs typeface="Times New Roman"/>
              </a:rPr>
              <a:t>Man</a:t>
            </a:r>
            <a:r>
              <a:rPr sz="1600" spc="-5" dirty="0">
                <a:latin typeface="Times New Roman"/>
                <a:cs typeface="Times New Roman"/>
              </a:rPr>
              <a:t>u</a:t>
            </a:r>
            <a:r>
              <a:rPr sz="1600" spc="-10" dirty="0">
                <a:latin typeface="Times New Roman"/>
                <a:cs typeface="Times New Roman"/>
              </a:rPr>
              <a:t>al)</a:t>
            </a:r>
            <a:r>
              <a:rPr sz="1600" spc="1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Ed</a:t>
            </a:r>
            <a:r>
              <a:rPr sz="1600" spc="-5" dirty="0">
                <a:latin typeface="Times New Roman"/>
                <a:cs typeface="Times New Roman"/>
              </a:rPr>
              <a:t>u</a:t>
            </a:r>
            <a:r>
              <a:rPr sz="1600" spc="-10" dirty="0">
                <a:latin typeface="Times New Roman"/>
                <a:cs typeface="Times New Roman"/>
              </a:rPr>
              <a:t>cati</a:t>
            </a:r>
            <a:r>
              <a:rPr sz="1600" spc="0" dirty="0">
                <a:latin typeface="Times New Roman"/>
                <a:cs typeface="Times New Roman"/>
              </a:rPr>
              <a:t>o</a:t>
            </a:r>
            <a:r>
              <a:rPr sz="1600" spc="-10" dirty="0">
                <a:latin typeface="Times New Roman"/>
                <a:cs typeface="Times New Roman"/>
              </a:rPr>
              <a:t>n</a:t>
            </a:r>
            <a:r>
              <a:rPr sz="1600" spc="1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S</a:t>
            </a:r>
            <a:r>
              <a:rPr sz="1600" spc="-15" dirty="0">
                <a:latin typeface="Times New Roman"/>
                <a:cs typeface="Times New Roman"/>
              </a:rPr>
              <a:t>y</a:t>
            </a:r>
            <a:r>
              <a:rPr sz="1600" spc="-10" dirty="0">
                <a:latin typeface="Times New Roman"/>
                <a:cs typeface="Times New Roman"/>
              </a:rPr>
              <a:t>st</a:t>
            </a:r>
            <a:r>
              <a:rPr sz="1600" dirty="0">
                <a:latin typeface="Times New Roman"/>
                <a:cs typeface="Times New Roman"/>
              </a:rPr>
              <a:t>e</a:t>
            </a:r>
            <a:r>
              <a:rPr sz="1600" spc="-15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 or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114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weak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12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online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12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sy</a:t>
            </a:r>
            <a:r>
              <a:rPr sz="1600" spc="-10" dirty="0">
                <a:latin typeface="Times New Roman"/>
                <a:cs typeface="Times New Roman"/>
              </a:rPr>
              <a:t>st</a:t>
            </a:r>
            <a:r>
              <a:rPr sz="1600" spc="15" dirty="0">
                <a:latin typeface="Times New Roman"/>
                <a:cs typeface="Times New Roman"/>
              </a:rPr>
              <a:t>e</a:t>
            </a:r>
            <a:r>
              <a:rPr sz="1600" spc="-50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s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12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to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12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12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</a:t>
            </a:r>
            <a:r>
              <a:rPr sz="1600" spc="0" dirty="0">
                <a:latin typeface="Times New Roman"/>
                <a:cs typeface="Times New Roman"/>
              </a:rPr>
              <a:t>o</a:t>
            </a:r>
            <a:r>
              <a:rPr sz="1600" spc="-25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plete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120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imes New Roman"/>
                <a:cs typeface="Times New Roman"/>
              </a:rPr>
              <a:t>E</a:t>
            </a:r>
            <a:r>
              <a:rPr sz="1600" spc="-15" dirty="0">
                <a:latin typeface="Times New Roman"/>
                <a:cs typeface="Times New Roman"/>
              </a:rPr>
              <a:t>-</a:t>
            </a:r>
            <a:r>
              <a:rPr sz="1600" spc="-10" dirty="0">
                <a:latin typeface="Times New Roman"/>
                <a:cs typeface="Times New Roman"/>
              </a:rPr>
              <a:t>L</a:t>
            </a:r>
            <a:r>
              <a:rPr sz="1600" spc="-5" dirty="0">
                <a:latin typeface="Times New Roman"/>
                <a:cs typeface="Times New Roman"/>
              </a:rPr>
              <a:t>e</a:t>
            </a:r>
            <a:r>
              <a:rPr sz="1600" spc="-10" dirty="0">
                <a:latin typeface="Times New Roman"/>
                <a:cs typeface="Times New Roman"/>
              </a:rPr>
              <a:t>arni</a:t>
            </a:r>
            <a:r>
              <a:rPr sz="1600" spc="-5" dirty="0">
                <a:latin typeface="Times New Roman"/>
                <a:cs typeface="Times New Roman"/>
              </a:rPr>
              <a:t>n</a:t>
            </a:r>
            <a:r>
              <a:rPr sz="1600" spc="-10" dirty="0">
                <a:latin typeface="Times New Roman"/>
                <a:cs typeface="Times New Roman"/>
              </a:rPr>
              <a:t>g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12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S</a:t>
            </a:r>
            <a:r>
              <a:rPr sz="1600" spc="-15" dirty="0">
                <a:latin typeface="Times New Roman"/>
                <a:cs typeface="Times New Roman"/>
              </a:rPr>
              <a:t>y</a:t>
            </a:r>
            <a:r>
              <a:rPr sz="1600" spc="-10" dirty="0">
                <a:latin typeface="Times New Roman"/>
                <a:cs typeface="Times New Roman"/>
              </a:rPr>
              <a:t>st</a:t>
            </a:r>
            <a:r>
              <a:rPr sz="1600" spc="15" dirty="0">
                <a:latin typeface="Times New Roman"/>
                <a:cs typeface="Times New Roman"/>
              </a:rPr>
              <a:t>e</a:t>
            </a:r>
            <a:r>
              <a:rPr sz="1600" spc="-35" dirty="0">
                <a:latin typeface="Times New Roman"/>
                <a:cs typeface="Times New Roman"/>
              </a:rPr>
              <a:t>m</a:t>
            </a:r>
            <a:r>
              <a:rPr sz="1600" spc="-5" dirty="0">
                <a:latin typeface="Times New Roman"/>
                <a:cs typeface="Times New Roman"/>
              </a:rPr>
              <a:t>.</a:t>
            </a:r>
            <a:r>
              <a:rPr sz="1600" spc="-10" dirty="0">
                <a:latin typeface="Times New Roman"/>
                <a:cs typeface="Times New Roman"/>
              </a:rPr>
              <a:t> Moreover</a:t>
            </a:r>
            <a:r>
              <a:rPr sz="1600" spc="5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our</a:t>
            </a:r>
            <a:r>
              <a:rPr sz="1600" spc="5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pla</a:t>
            </a:r>
            <a:r>
              <a:rPr sz="1600" spc="0" dirty="0">
                <a:latin typeface="Times New Roman"/>
                <a:cs typeface="Times New Roman"/>
              </a:rPr>
              <a:t>t</a:t>
            </a:r>
            <a:r>
              <a:rPr sz="1600" spc="-5" dirty="0">
                <a:latin typeface="Times New Roman"/>
                <a:cs typeface="Times New Roman"/>
              </a:rPr>
              <a:t>f</a:t>
            </a:r>
            <a:r>
              <a:rPr sz="1600" spc="-10" dirty="0">
                <a:latin typeface="Times New Roman"/>
                <a:cs typeface="Times New Roman"/>
              </a:rPr>
              <a:t>o</a:t>
            </a:r>
            <a:r>
              <a:rPr sz="1600" spc="-5" dirty="0">
                <a:latin typeface="Times New Roman"/>
                <a:cs typeface="Times New Roman"/>
              </a:rPr>
              <a:t>r</a:t>
            </a:r>
            <a:r>
              <a:rPr sz="1600" spc="-15" dirty="0">
                <a:latin typeface="Times New Roman"/>
                <a:cs typeface="Times New Roman"/>
              </a:rPr>
              <a:t>m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will</a:t>
            </a:r>
            <a:r>
              <a:rPr sz="1600" spc="5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be</a:t>
            </a:r>
            <a:r>
              <a:rPr sz="1600" spc="5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desi</a:t>
            </a:r>
            <a:r>
              <a:rPr sz="1600" spc="0" dirty="0">
                <a:latin typeface="Times New Roman"/>
                <a:cs typeface="Times New Roman"/>
              </a:rPr>
              <a:t>g</a:t>
            </a:r>
            <a:r>
              <a:rPr sz="1600" spc="-10" dirty="0">
                <a:latin typeface="Times New Roman"/>
                <a:cs typeface="Times New Roman"/>
              </a:rPr>
              <a:t>ned</a:t>
            </a:r>
            <a:r>
              <a:rPr sz="1600" spc="5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f</a:t>
            </a:r>
            <a:r>
              <a:rPr sz="1600" spc="-10" dirty="0">
                <a:latin typeface="Times New Roman"/>
                <a:cs typeface="Times New Roman"/>
              </a:rPr>
              <a:t>or</a:t>
            </a:r>
            <a:r>
              <a:rPr sz="1600" spc="5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the</a:t>
            </a:r>
            <a:r>
              <a:rPr sz="1600" spc="5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particular</a:t>
            </a:r>
            <a:r>
              <a:rPr sz="1600" spc="5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needs of</a:t>
            </a:r>
            <a:r>
              <a:rPr sz="1600" spc="16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the</a:t>
            </a:r>
            <a:r>
              <a:rPr sz="1600" spc="16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i</a:t>
            </a:r>
            <a:r>
              <a:rPr sz="1600" spc="-10" dirty="0">
                <a:latin typeface="Times New Roman"/>
                <a:cs typeface="Times New Roman"/>
              </a:rPr>
              <a:t>nst</a:t>
            </a:r>
            <a:r>
              <a:rPr sz="1600" spc="0" dirty="0">
                <a:latin typeface="Times New Roman"/>
                <a:cs typeface="Times New Roman"/>
              </a:rPr>
              <a:t>i</a:t>
            </a:r>
            <a:r>
              <a:rPr sz="1600" spc="-10" dirty="0">
                <a:latin typeface="Times New Roman"/>
                <a:cs typeface="Times New Roman"/>
              </a:rPr>
              <a:t>tuti</a:t>
            </a:r>
            <a:r>
              <a:rPr sz="1600" spc="-15" dirty="0">
                <a:latin typeface="Times New Roman"/>
                <a:cs typeface="Times New Roman"/>
              </a:rPr>
              <a:t>o</a:t>
            </a:r>
            <a:r>
              <a:rPr sz="1600" spc="-10" dirty="0">
                <a:latin typeface="Times New Roman"/>
                <a:cs typeface="Times New Roman"/>
              </a:rPr>
              <a:t>ns.</a:t>
            </a:r>
            <a:r>
              <a:rPr sz="1600" spc="16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Di</a:t>
            </a:r>
            <a:r>
              <a:rPr sz="1600" spc="-5" dirty="0">
                <a:latin typeface="Times New Roman"/>
                <a:cs typeface="Times New Roman"/>
              </a:rPr>
              <a:t>ff</a:t>
            </a:r>
            <a:r>
              <a:rPr sz="1600" spc="-10" dirty="0">
                <a:latin typeface="Times New Roman"/>
                <a:cs typeface="Times New Roman"/>
              </a:rPr>
              <a:t>erent</a:t>
            </a:r>
            <a:r>
              <a:rPr sz="1600" spc="16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instit</a:t>
            </a:r>
            <a:r>
              <a:rPr sz="1600" spc="-5" dirty="0">
                <a:latin typeface="Times New Roman"/>
                <a:cs typeface="Times New Roman"/>
              </a:rPr>
              <a:t>ut</a:t>
            </a:r>
            <a:r>
              <a:rPr sz="1600" spc="-20" dirty="0">
                <a:latin typeface="Times New Roman"/>
                <a:cs typeface="Times New Roman"/>
              </a:rPr>
              <a:t>i</a:t>
            </a:r>
            <a:r>
              <a:rPr sz="1600" spc="-10" dirty="0">
                <a:latin typeface="Times New Roman"/>
                <a:cs typeface="Times New Roman"/>
              </a:rPr>
              <a:t>ons</a:t>
            </a:r>
            <a:r>
              <a:rPr sz="1600" spc="16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will</a:t>
            </a:r>
            <a:r>
              <a:rPr sz="1600" spc="16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be</a:t>
            </a:r>
            <a:r>
              <a:rPr sz="1600" spc="16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aple</a:t>
            </a:r>
            <a:r>
              <a:rPr sz="1600" spc="16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t</a:t>
            </a:r>
            <a:r>
              <a:rPr sz="1600" spc="-10" dirty="0">
                <a:latin typeface="Times New Roman"/>
                <a:cs typeface="Times New Roman"/>
              </a:rPr>
              <a:t>o</a:t>
            </a:r>
            <a:r>
              <a:rPr sz="1600" spc="175" dirty="0">
                <a:latin typeface="Times New Roman"/>
                <a:cs typeface="Times New Roman"/>
              </a:rPr>
              <a:t> </a:t>
            </a:r>
            <a:r>
              <a:rPr sz="1600" spc="-50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odi</a:t>
            </a:r>
            <a:r>
              <a:rPr sz="1600" spc="-5" dirty="0">
                <a:latin typeface="Times New Roman"/>
                <a:cs typeface="Times New Roman"/>
              </a:rPr>
              <a:t>f</a:t>
            </a:r>
            <a:r>
              <a:rPr sz="1600" spc="-10" dirty="0">
                <a:latin typeface="Times New Roman"/>
                <a:cs typeface="Times New Roman"/>
              </a:rPr>
              <a:t>y the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plat</a:t>
            </a:r>
            <a:r>
              <a:rPr sz="1600" spc="-5" dirty="0">
                <a:latin typeface="Times New Roman"/>
                <a:cs typeface="Times New Roman"/>
              </a:rPr>
              <a:t>f</a:t>
            </a:r>
            <a:r>
              <a:rPr sz="1600" spc="-10" dirty="0">
                <a:latin typeface="Times New Roman"/>
                <a:cs typeface="Times New Roman"/>
              </a:rPr>
              <a:t>o</a:t>
            </a:r>
            <a:r>
              <a:rPr sz="1600" spc="-5" dirty="0">
                <a:latin typeface="Times New Roman"/>
                <a:cs typeface="Times New Roman"/>
              </a:rPr>
              <a:t>r</a:t>
            </a:r>
            <a:r>
              <a:rPr sz="1600" spc="-15" dirty="0">
                <a:latin typeface="Times New Roman"/>
                <a:cs typeface="Times New Roman"/>
              </a:rPr>
              <a:t>m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with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0" dirty="0">
                <a:latin typeface="Times New Roman"/>
                <a:cs typeface="Times New Roman"/>
              </a:rPr>
              <a:t>j</a:t>
            </a:r>
            <a:r>
              <a:rPr sz="1600" spc="-10" dirty="0">
                <a:latin typeface="Times New Roman"/>
                <a:cs typeface="Times New Roman"/>
              </a:rPr>
              <a:t>ust</a:t>
            </a:r>
            <a:r>
              <a:rPr sz="1600" spc="-5" dirty="0">
                <a:latin typeface="Times New Roman"/>
                <a:cs typeface="Times New Roman"/>
              </a:rPr>
              <a:t> f</a:t>
            </a:r>
            <a:r>
              <a:rPr sz="1600" spc="-10" dirty="0">
                <a:latin typeface="Times New Roman"/>
                <a:cs typeface="Times New Roman"/>
              </a:rPr>
              <a:t>ew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click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on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basis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of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their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ne</a:t>
            </a:r>
            <a:r>
              <a:rPr sz="1600" dirty="0">
                <a:latin typeface="Times New Roman"/>
                <a:cs typeface="Times New Roman"/>
              </a:rPr>
              <a:t>e</a:t>
            </a:r>
            <a:r>
              <a:rPr sz="1600" spc="-10" dirty="0">
                <a:latin typeface="Times New Roman"/>
                <a:cs typeface="Times New Roman"/>
              </a:rPr>
              <a:t>ds.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47800" y="3908410"/>
            <a:ext cx="4876800" cy="35147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49482" y="8843047"/>
            <a:ext cx="44704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3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249482" y="8961919"/>
            <a:ext cx="447040" cy="179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4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51006" y="929343"/>
            <a:ext cx="5283835" cy="3630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200" b="1" spc="-15" dirty="0">
                <a:latin typeface="Times New Roman"/>
                <a:cs typeface="Times New Roman"/>
              </a:rPr>
              <a:t>Abstract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 marR="5080" algn="just">
              <a:lnSpc>
                <a:spcPct val="95800"/>
              </a:lnSpc>
            </a:pPr>
            <a:r>
              <a:rPr sz="1600" spc="-10" dirty="0">
                <a:latin typeface="Times New Roman"/>
                <a:cs typeface="Times New Roman"/>
              </a:rPr>
              <a:t>The</a:t>
            </a:r>
            <a:r>
              <a:rPr sz="1600" spc="16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purp</a:t>
            </a:r>
            <a:r>
              <a:rPr sz="1600" spc="-5" dirty="0">
                <a:latin typeface="Times New Roman"/>
                <a:cs typeface="Times New Roman"/>
              </a:rPr>
              <a:t>o</a:t>
            </a:r>
            <a:r>
              <a:rPr sz="1600" spc="-10" dirty="0">
                <a:latin typeface="Times New Roman"/>
                <a:cs typeface="Times New Roman"/>
              </a:rPr>
              <a:t>se</a:t>
            </a:r>
            <a:r>
              <a:rPr sz="1600" spc="15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of</a:t>
            </a:r>
            <a:r>
              <a:rPr sz="1600" spc="17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‘</a:t>
            </a:r>
            <a:r>
              <a:rPr sz="1600" spc="-10" dirty="0">
                <a:latin typeface="Times New Roman"/>
                <a:cs typeface="Times New Roman"/>
              </a:rPr>
              <a:t>BrainStal</a:t>
            </a:r>
            <a:r>
              <a:rPr sz="1600" spc="-5" dirty="0">
                <a:latin typeface="Times New Roman"/>
                <a:cs typeface="Times New Roman"/>
              </a:rPr>
              <a:t>k</a:t>
            </a:r>
            <a:r>
              <a:rPr sz="1600" spc="-10" dirty="0">
                <a:latin typeface="Times New Roman"/>
                <a:cs typeface="Times New Roman"/>
              </a:rPr>
              <a:t>’</a:t>
            </a:r>
            <a:r>
              <a:rPr sz="1600" spc="16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E</a:t>
            </a:r>
            <a:r>
              <a:rPr sz="1600" spc="-5" dirty="0">
                <a:latin typeface="Times New Roman"/>
                <a:cs typeface="Times New Roman"/>
              </a:rPr>
              <a:t>-</a:t>
            </a:r>
            <a:r>
              <a:rPr sz="1600" spc="-10" dirty="0">
                <a:latin typeface="Times New Roman"/>
                <a:cs typeface="Times New Roman"/>
              </a:rPr>
              <a:t>Lea</a:t>
            </a:r>
            <a:r>
              <a:rPr sz="1600" spc="-20" dirty="0">
                <a:latin typeface="Times New Roman"/>
                <a:cs typeface="Times New Roman"/>
              </a:rPr>
              <a:t>r</a:t>
            </a:r>
            <a:r>
              <a:rPr sz="1600" spc="0" dirty="0">
                <a:latin typeface="Times New Roman"/>
                <a:cs typeface="Times New Roman"/>
              </a:rPr>
              <a:t>n</a:t>
            </a:r>
            <a:r>
              <a:rPr sz="1600" spc="-10" dirty="0">
                <a:latin typeface="Times New Roman"/>
                <a:cs typeface="Times New Roman"/>
              </a:rPr>
              <a:t>ing</a:t>
            </a:r>
            <a:r>
              <a:rPr sz="1600" spc="16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Mana</a:t>
            </a:r>
            <a:r>
              <a:rPr sz="1600" spc="-5" dirty="0">
                <a:latin typeface="Times New Roman"/>
                <a:cs typeface="Times New Roman"/>
              </a:rPr>
              <a:t>ge</a:t>
            </a:r>
            <a:r>
              <a:rPr sz="1600" spc="-50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ent</a:t>
            </a:r>
            <a:r>
              <a:rPr sz="1600" spc="17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Plat</a:t>
            </a:r>
            <a:r>
              <a:rPr sz="1600" spc="-5" dirty="0">
                <a:latin typeface="Times New Roman"/>
                <a:cs typeface="Times New Roman"/>
              </a:rPr>
              <a:t>f</a:t>
            </a:r>
            <a:r>
              <a:rPr sz="1600" spc="-10" dirty="0">
                <a:latin typeface="Times New Roman"/>
                <a:cs typeface="Times New Roman"/>
              </a:rPr>
              <a:t>o</a:t>
            </a:r>
            <a:r>
              <a:rPr sz="1600" spc="-5" dirty="0">
                <a:latin typeface="Times New Roman"/>
                <a:cs typeface="Times New Roman"/>
              </a:rPr>
              <a:t>r</a:t>
            </a:r>
            <a:r>
              <a:rPr sz="1600" spc="-15" dirty="0">
                <a:latin typeface="Times New Roman"/>
                <a:cs typeface="Times New Roman"/>
              </a:rPr>
              <a:t>m</a:t>
            </a:r>
            <a:r>
              <a:rPr sz="1600" spc="-5" dirty="0">
                <a:latin typeface="Times New Roman"/>
                <a:cs typeface="Times New Roman"/>
              </a:rPr>
              <a:t> is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14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to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help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instit</a:t>
            </a:r>
            <a:r>
              <a:rPr sz="1600" spc="-5" dirty="0">
                <a:latin typeface="Times New Roman"/>
                <a:cs typeface="Times New Roman"/>
              </a:rPr>
              <a:t>ut</a:t>
            </a:r>
            <a:r>
              <a:rPr sz="1600" spc="-20" dirty="0">
                <a:latin typeface="Times New Roman"/>
                <a:cs typeface="Times New Roman"/>
              </a:rPr>
              <a:t>i</a:t>
            </a:r>
            <a:r>
              <a:rPr sz="1600" spc="-10" dirty="0">
                <a:latin typeface="Times New Roman"/>
                <a:cs typeface="Times New Roman"/>
              </a:rPr>
              <a:t>ons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t</a:t>
            </a:r>
            <a:r>
              <a:rPr sz="1600" spc="-10" dirty="0">
                <a:latin typeface="Times New Roman"/>
                <a:cs typeface="Times New Roman"/>
              </a:rPr>
              <a:t>o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3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achieve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14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2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goals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</a:t>
            </a:r>
            <a:r>
              <a:rPr sz="1600" spc="-10" dirty="0">
                <a:latin typeface="Times New Roman"/>
                <a:cs typeface="Times New Roman"/>
              </a:rPr>
              <a:t>f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9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E-</a:t>
            </a:r>
            <a:r>
              <a:rPr sz="1600" spc="-10" dirty="0">
                <a:latin typeface="Times New Roman"/>
                <a:cs typeface="Times New Roman"/>
              </a:rPr>
              <a:t>Lear</a:t>
            </a:r>
            <a:r>
              <a:rPr sz="1600" spc="-5" dirty="0">
                <a:latin typeface="Times New Roman"/>
                <a:cs typeface="Times New Roman"/>
              </a:rPr>
              <a:t>n</a:t>
            </a:r>
            <a:r>
              <a:rPr sz="1600" spc="-10" dirty="0">
                <a:latin typeface="Times New Roman"/>
                <a:cs typeface="Times New Roman"/>
              </a:rPr>
              <a:t>ing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10" dirty="0">
                <a:latin typeface="Times New Roman"/>
                <a:cs typeface="Times New Roman"/>
              </a:rPr>
              <a:t> </a:t>
            </a:r>
            <a:r>
              <a:rPr sz="1600" spc="-35" dirty="0">
                <a:latin typeface="Times New Roman"/>
                <a:cs typeface="Times New Roman"/>
              </a:rPr>
              <a:t>a</a:t>
            </a:r>
            <a:r>
              <a:rPr sz="1600" spc="-30" dirty="0">
                <a:latin typeface="Times New Roman"/>
                <a:cs typeface="Times New Roman"/>
              </a:rPr>
              <a:t>n</a:t>
            </a:r>
            <a:r>
              <a:rPr sz="1600" spc="-10" dirty="0">
                <a:latin typeface="Times New Roman"/>
                <a:cs typeface="Times New Roman"/>
              </a:rPr>
              <a:t>d el</a:t>
            </a:r>
            <a:r>
              <a:rPr sz="1600" spc="0" dirty="0">
                <a:latin typeface="Times New Roman"/>
                <a:cs typeface="Times New Roman"/>
              </a:rPr>
              <a:t>i</a:t>
            </a:r>
            <a:r>
              <a:rPr sz="1600" spc="-35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inate</a:t>
            </a:r>
            <a:r>
              <a:rPr sz="1600" spc="1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the</a:t>
            </a:r>
            <a:r>
              <a:rPr sz="1600" spc="1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trad</a:t>
            </a:r>
            <a:r>
              <a:rPr sz="1600" spc="0" dirty="0">
                <a:latin typeface="Times New Roman"/>
                <a:cs typeface="Times New Roman"/>
              </a:rPr>
              <a:t>i</a:t>
            </a:r>
            <a:r>
              <a:rPr sz="1600" spc="-10" dirty="0">
                <a:latin typeface="Times New Roman"/>
                <a:cs typeface="Times New Roman"/>
              </a:rPr>
              <a:t>tional</a:t>
            </a:r>
            <a:r>
              <a:rPr sz="1600" spc="1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education</a:t>
            </a:r>
            <a:r>
              <a:rPr sz="1600" spc="10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syst</a:t>
            </a:r>
            <a:r>
              <a:rPr sz="1600" spc="5" dirty="0">
                <a:latin typeface="Times New Roman"/>
                <a:cs typeface="Times New Roman"/>
              </a:rPr>
              <a:t>e</a:t>
            </a:r>
            <a:r>
              <a:rPr sz="1600" spc="-15" dirty="0">
                <a:latin typeface="Times New Roman"/>
                <a:cs typeface="Times New Roman"/>
              </a:rPr>
              <a:t>m</a:t>
            </a:r>
            <a:r>
              <a:rPr sz="1600" spc="8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or</a:t>
            </a:r>
            <a:r>
              <a:rPr sz="1600" spc="9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the</a:t>
            </a:r>
            <a:r>
              <a:rPr sz="1600" spc="1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h</a:t>
            </a:r>
            <a:r>
              <a:rPr sz="1600" spc="-5" dirty="0">
                <a:latin typeface="Times New Roman"/>
                <a:cs typeface="Times New Roman"/>
              </a:rPr>
              <a:t>a</a:t>
            </a:r>
            <a:r>
              <a:rPr sz="1600" spc="-10" dirty="0">
                <a:latin typeface="Times New Roman"/>
                <a:cs typeface="Times New Roman"/>
              </a:rPr>
              <a:t>rdships</a:t>
            </a:r>
            <a:r>
              <a:rPr sz="1600" spc="10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they</a:t>
            </a:r>
            <a:r>
              <a:rPr sz="1600" spc="-5" dirty="0">
                <a:latin typeface="Times New Roman"/>
                <a:cs typeface="Times New Roman"/>
              </a:rPr>
              <a:t> f</a:t>
            </a:r>
            <a:r>
              <a:rPr sz="1600" spc="-10" dirty="0">
                <a:latin typeface="Times New Roman"/>
                <a:cs typeface="Times New Roman"/>
              </a:rPr>
              <a:t>ace</a:t>
            </a:r>
            <a:r>
              <a:rPr sz="1600" spc="8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due</a:t>
            </a:r>
            <a:r>
              <a:rPr sz="1600" spc="9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to</a:t>
            </a:r>
            <a:r>
              <a:rPr sz="1600" spc="9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lack</a:t>
            </a:r>
            <a:r>
              <a:rPr sz="1600" spc="9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of</a:t>
            </a:r>
            <a:r>
              <a:rPr sz="1600" spc="9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</a:t>
            </a:r>
            <a:r>
              <a:rPr sz="1600" spc="0" dirty="0">
                <a:latin typeface="Times New Roman"/>
                <a:cs typeface="Times New Roman"/>
              </a:rPr>
              <a:t>o</a:t>
            </a:r>
            <a:r>
              <a:rPr sz="1600" spc="-35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plete</a:t>
            </a:r>
            <a:r>
              <a:rPr sz="1600" spc="9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online</a:t>
            </a:r>
            <a:r>
              <a:rPr sz="1600" spc="9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</a:t>
            </a:r>
            <a:r>
              <a:rPr sz="1600" spc="-10" dirty="0">
                <a:latin typeface="Times New Roman"/>
                <a:cs typeface="Times New Roman"/>
              </a:rPr>
              <a:t>olution</a:t>
            </a:r>
            <a:r>
              <a:rPr sz="1600" spc="9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for</a:t>
            </a:r>
            <a:r>
              <a:rPr sz="1600" spc="9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teachi</a:t>
            </a:r>
            <a:r>
              <a:rPr sz="1600" spc="-5" dirty="0">
                <a:latin typeface="Times New Roman"/>
                <a:cs typeface="Times New Roman"/>
              </a:rPr>
              <a:t>n</a:t>
            </a:r>
            <a:r>
              <a:rPr sz="1600" spc="-10" dirty="0">
                <a:latin typeface="Times New Roman"/>
                <a:cs typeface="Times New Roman"/>
              </a:rPr>
              <a:t>g</a:t>
            </a:r>
            <a:r>
              <a:rPr sz="1600" spc="9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whi</a:t>
            </a:r>
            <a:r>
              <a:rPr sz="1600" spc="-25" dirty="0">
                <a:latin typeface="Times New Roman"/>
                <a:cs typeface="Times New Roman"/>
              </a:rPr>
              <a:t>c</a:t>
            </a:r>
            <a:r>
              <a:rPr sz="1600" spc="-10" dirty="0">
                <a:latin typeface="Times New Roman"/>
                <a:cs typeface="Times New Roman"/>
              </a:rPr>
              <a:t>h involves</a:t>
            </a:r>
            <a:r>
              <a:rPr sz="1600" spc="12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d</a:t>
            </a:r>
            <a:r>
              <a:rPr sz="1600" spc="-20" dirty="0">
                <a:latin typeface="Times New Roman"/>
                <a:cs typeface="Times New Roman"/>
              </a:rPr>
              <a:t>i</a:t>
            </a:r>
            <a:r>
              <a:rPr sz="1600" spc="-5" dirty="0">
                <a:latin typeface="Times New Roman"/>
                <a:cs typeface="Times New Roman"/>
              </a:rPr>
              <a:t>ff</a:t>
            </a:r>
            <a:r>
              <a:rPr sz="1600" spc="-10" dirty="0">
                <a:latin typeface="Times New Roman"/>
                <a:cs typeface="Times New Roman"/>
              </a:rPr>
              <a:t>erent</a:t>
            </a:r>
            <a:r>
              <a:rPr sz="1600" spc="114" dirty="0">
                <a:latin typeface="Times New Roman"/>
                <a:cs typeface="Times New Roman"/>
              </a:rPr>
              <a:t> </a:t>
            </a:r>
            <a:r>
              <a:rPr sz="1600" spc="-35" dirty="0">
                <a:latin typeface="Times New Roman"/>
                <a:cs typeface="Times New Roman"/>
              </a:rPr>
              <a:t>m</a:t>
            </a:r>
            <a:r>
              <a:rPr sz="1600" spc="-5" dirty="0">
                <a:latin typeface="Times New Roman"/>
                <a:cs typeface="Times New Roman"/>
              </a:rPr>
              <a:t>a</a:t>
            </a:r>
            <a:r>
              <a:rPr sz="1600" spc="-10" dirty="0">
                <a:latin typeface="Times New Roman"/>
                <a:cs typeface="Times New Roman"/>
              </a:rPr>
              <a:t>nual</a:t>
            </a:r>
            <a:r>
              <a:rPr sz="1600" spc="12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operatio</a:t>
            </a:r>
            <a:r>
              <a:rPr sz="1600" spc="-5" dirty="0">
                <a:latin typeface="Times New Roman"/>
                <a:cs typeface="Times New Roman"/>
              </a:rPr>
              <a:t>n</a:t>
            </a:r>
            <a:r>
              <a:rPr sz="1600" spc="-10" dirty="0">
                <a:latin typeface="Times New Roman"/>
                <a:cs typeface="Times New Roman"/>
              </a:rPr>
              <a:t>s</a:t>
            </a:r>
            <a:r>
              <a:rPr sz="1600" spc="12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and</a:t>
            </a:r>
            <a:r>
              <a:rPr sz="1600" spc="1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</a:t>
            </a:r>
            <a:r>
              <a:rPr sz="1600" spc="160" dirty="0">
                <a:latin typeface="Times New Roman"/>
                <a:cs typeface="Times New Roman"/>
              </a:rPr>
              <a:t> </a:t>
            </a:r>
            <a:r>
              <a:rPr sz="1600" spc="-30" dirty="0">
                <a:latin typeface="Times New Roman"/>
                <a:cs typeface="Times New Roman"/>
              </a:rPr>
              <a:t>w</a:t>
            </a:r>
            <a:r>
              <a:rPr sz="1600" spc="-20" dirty="0">
                <a:latin typeface="Times New Roman"/>
                <a:cs typeface="Times New Roman"/>
              </a:rPr>
              <a:t>hol</a:t>
            </a:r>
            <a:r>
              <a:rPr sz="1600" spc="-10" dirty="0">
                <a:latin typeface="Times New Roman"/>
                <a:cs typeface="Times New Roman"/>
              </a:rPr>
              <a:t>e</a:t>
            </a:r>
            <a:r>
              <a:rPr sz="1600" spc="10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lot</a:t>
            </a:r>
            <a:r>
              <a:rPr sz="1600" spc="12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o</a:t>
            </a:r>
            <a:r>
              <a:rPr sz="1600" spc="-10" dirty="0">
                <a:latin typeface="Times New Roman"/>
                <a:cs typeface="Times New Roman"/>
              </a:rPr>
              <a:t>f</a:t>
            </a:r>
            <a:r>
              <a:rPr sz="1600" spc="1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burd</a:t>
            </a:r>
            <a:r>
              <a:rPr sz="1600" spc="-20" dirty="0">
                <a:latin typeface="Times New Roman"/>
                <a:cs typeface="Times New Roman"/>
              </a:rPr>
              <a:t>e</a:t>
            </a:r>
            <a:r>
              <a:rPr sz="1600" spc="-10" dirty="0">
                <a:latin typeface="Times New Roman"/>
                <a:cs typeface="Times New Roman"/>
              </a:rPr>
              <a:t>n due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to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s</a:t>
            </a:r>
            <a:r>
              <a:rPr sz="1600" spc="-5" dirty="0">
                <a:latin typeface="Times New Roman"/>
                <a:cs typeface="Times New Roman"/>
              </a:rPr>
              <a:t>p</a:t>
            </a:r>
            <a:r>
              <a:rPr sz="1600" spc="-10" dirty="0">
                <a:latin typeface="Times New Roman"/>
                <a:cs typeface="Times New Roman"/>
              </a:rPr>
              <a:t>readed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s</a:t>
            </a:r>
            <a:r>
              <a:rPr sz="1600" spc="-5" dirty="0">
                <a:latin typeface="Times New Roman"/>
                <a:cs typeface="Times New Roman"/>
              </a:rPr>
              <a:t>y</a:t>
            </a:r>
            <a:r>
              <a:rPr sz="1600" spc="-10" dirty="0">
                <a:latin typeface="Times New Roman"/>
                <a:cs typeface="Times New Roman"/>
              </a:rPr>
              <a:t>st</a:t>
            </a:r>
            <a:r>
              <a:rPr sz="1600" dirty="0">
                <a:latin typeface="Times New Roman"/>
                <a:cs typeface="Times New Roman"/>
              </a:rPr>
              <a:t>e</a:t>
            </a:r>
            <a:r>
              <a:rPr sz="1600" spc="-35" dirty="0">
                <a:latin typeface="Times New Roman"/>
                <a:cs typeface="Times New Roman"/>
              </a:rPr>
              <a:t>m</a:t>
            </a:r>
            <a:r>
              <a:rPr sz="1600" spc="-5" dirty="0">
                <a:latin typeface="Times New Roman"/>
                <a:cs typeface="Times New Roman"/>
              </a:rPr>
              <a:t>.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 marR="12700" indent="509905" algn="just">
              <a:lnSpc>
                <a:spcPct val="95800"/>
              </a:lnSpc>
            </a:pPr>
            <a:r>
              <a:rPr sz="1600" spc="-15" dirty="0">
                <a:latin typeface="Times New Roman"/>
                <a:cs typeface="Times New Roman"/>
              </a:rPr>
              <a:t>‘</a:t>
            </a:r>
            <a:r>
              <a:rPr sz="1600" spc="-10" dirty="0">
                <a:latin typeface="Times New Roman"/>
                <a:cs typeface="Times New Roman"/>
              </a:rPr>
              <a:t>BrainStal</a:t>
            </a:r>
            <a:r>
              <a:rPr sz="1600" dirty="0">
                <a:latin typeface="Times New Roman"/>
                <a:cs typeface="Times New Roman"/>
              </a:rPr>
              <a:t>k</a:t>
            </a:r>
            <a:r>
              <a:rPr sz="1600" spc="-5" dirty="0">
                <a:latin typeface="Times New Roman"/>
                <a:cs typeface="Times New Roman"/>
              </a:rPr>
              <a:t>’,</a:t>
            </a:r>
            <a:r>
              <a:rPr sz="1600" spc="1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as</a:t>
            </a:r>
            <a:r>
              <a:rPr sz="1600" spc="1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d</a:t>
            </a:r>
            <a:r>
              <a:rPr sz="1600" spc="-5" dirty="0">
                <a:latin typeface="Times New Roman"/>
                <a:cs typeface="Times New Roman"/>
              </a:rPr>
              <a:t>e</a:t>
            </a:r>
            <a:r>
              <a:rPr sz="1600" spc="-10" dirty="0">
                <a:latin typeface="Times New Roman"/>
                <a:cs typeface="Times New Roman"/>
              </a:rPr>
              <a:t>scribed</a:t>
            </a:r>
            <a:r>
              <a:rPr sz="1600" spc="1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above,</a:t>
            </a:r>
            <a:r>
              <a:rPr sz="1600" spc="1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will</a:t>
            </a:r>
            <a:r>
              <a:rPr sz="1600" spc="13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lead</a:t>
            </a:r>
            <a:r>
              <a:rPr sz="1600" spc="1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to</a:t>
            </a:r>
            <a:r>
              <a:rPr sz="1600" spc="1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intera</a:t>
            </a:r>
            <a:r>
              <a:rPr sz="1600" spc="-15" dirty="0">
                <a:latin typeface="Times New Roman"/>
                <a:cs typeface="Times New Roman"/>
              </a:rPr>
              <a:t>c</a:t>
            </a:r>
            <a:r>
              <a:rPr sz="1600" spc="-5" dirty="0">
                <a:latin typeface="Times New Roman"/>
                <a:cs typeface="Times New Roman"/>
              </a:rPr>
              <a:t>ti</a:t>
            </a:r>
            <a:r>
              <a:rPr sz="1600" spc="0" dirty="0">
                <a:latin typeface="Times New Roman"/>
                <a:cs typeface="Times New Roman"/>
              </a:rPr>
              <a:t>v</a:t>
            </a:r>
            <a:r>
              <a:rPr sz="1600" spc="-10" dirty="0">
                <a:latin typeface="Times New Roman"/>
                <a:cs typeface="Times New Roman"/>
              </a:rPr>
              <a:t>e, sec</a:t>
            </a:r>
            <a:r>
              <a:rPr sz="1600" spc="-5" dirty="0">
                <a:latin typeface="Times New Roman"/>
                <a:cs typeface="Times New Roman"/>
              </a:rPr>
              <a:t>u</a:t>
            </a:r>
            <a:r>
              <a:rPr sz="1600" spc="-10" dirty="0">
                <a:latin typeface="Times New Roman"/>
                <a:cs typeface="Times New Roman"/>
              </a:rPr>
              <a:t>re,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6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reliable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6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</a:t>
            </a:r>
            <a:r>
              <a:rPr sz="1600" spc="-10" dirty="0">
                <a:latin typeface="Times New Roman"/>
                <a:cs typeface="Times New Roman"/>
              </a:rPr>
              <a:t>nd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6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one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6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o</a:t>
            </a:r>
            <a:r>
              <a:rPr sz="1600" spc="-10" dirty="0">
                <a:latin typeface="Times New Roman"/>
                <a:cs typeface="Times New Roman"/>
              </a:rPr>
              <a:t>f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6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6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kind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55" dirty="0">
                <a:latin typeface="Times New Roman"/>
                <a:cs typeface="Times New Roman"/>
              </a:rPr>
              <a:t> </a:t>
            </a:r>
            <a:r>
              <a:rPr sz="1600" spc="15" dirty="0">
                <a:latin typeface="Times New Roman"/>
                <a:cs typeface="Times New Roman"/>
              </a:rPr>
              <a:t>E</a:t>
            </a:r>
            <a:r>
              <a:rPr sz="1600" spc="-5" dirty="0">
                <a:latin typeface="Times New Roman"/>
                <a:cs typeface="Times New Roman"/>
              </a:rPr>
              <a:t>-</a:t>
            </a:r>
            <a:r>
              <a:rPr sz="1600" spc="-10" dirty="0">
                <a:latin typeface="Times New Roman"/>
                <a:cs typeface="Times New Roman"/>
              </a:rPr>
              <a:t>Lea</a:t>
            </a:r>
            <a:r>
              <a:rPr sz="1600" spc="-20" dirty="0">
                <a:latin typeface="Times New Roman"/>
                <a:cs typeface="Times New Roman"/>
              </a:rPr>
              <a:t>r</a:t>
            </a:r>
            <a:r>
              <a:rPr sz="1600" spc="-10" dirty="0">
                <a:latin typeface="Times New Roman"/>
                <a:cs typeface="Times New Roman"/>
              </a:rPr>
              <a:t>ning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6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Ma</a:t>
            </a:r>
            <a:r>
              <a:rPr sz="1600" dirty="0">
                <a:latin typeface="Times New Roman"/>
                <a:cs typeface="Times New Roman"/>
              </a:rPr>
              <a:t>n</a:t>
            </a:r>
            <a:r>
              <a:rPr sz="1600" spc="-10" dirty="0">
                <a:latin typeface="Times New Roman"/>
                <a:cs typeface="Times New Roman"/>
              </a:rPr>
              <a:t>ag</a:t>
            </a:r>
            <a:r>
              <a:rPr sz="1600" spc="-5" dirty="0">
                <a:latin typeface="Times New Roman"/>
                <a:cs typeface="Times New Roman"/>
              </a:rPr>
              <a:t>e</a:t>
            </a:r>
            <a:r>
              <a:rPr sz="1600" spc="-35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ent Plat</a:t>
            </a:r>
            <a:r>
              <a:rPr sz="1600" spc="-5" dirty="0">
                <a:latin typeface="Times New Roman"/>
                <a:cs typeface="Times New Roman"/>
              </a:rPr>
              <a:t>f</a:t>
            </a:r>
            <a:r>
              <a:rPr sz="1600" spc="-10" dirty="0">
                <a:latin typeface="Times New Roman"/>
                <a:cs typeface="Times New Roman"/>
              </a:rPr>
              <a:t>o</a:t>
            </a:r>
            <a:r>
              <a:rPr sz="1600" spc="-5" dirty="0">
                <a:latin typeface="Times New Roman"/>
                <a:cs typeface="Times New Roman"/>
              </a:rPr>
              <a:t>r</a:t>
            </a:r>
            <a:r>
              <a:rPr sz="1600" spc="-35" dirty="0">
                <a:latin typeface="Times New Roman"/>
                <a:cs typeface="Times New Roman"/>
              </a:rPr>
              <a:t>m</a:t>
            </a:r>
            <a:r>
              <a:rPr sz="1600" spc="-5" dirty="0">
                <a:latin typeface="Times New Roman"/>
                <a:cs typeface="Times New Roman"/>
              </a:rPr>
              <a:t>.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17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‘</a:t>
            </a:r>
            <a:r>
              <a:rPr sz="1600" spc="-10" dirty="0">
                <a:latin typeface="Times New Roman"/>
                <a:cs typeface="Times New Roman"/>
              </a:rPr>
              <a:t>Brain</a:t>
            </a:r>
            <a:r>
              <a:rPr sz="1600" dirty="0">
                <a:latin typeface="Times New Roman"/>
                <a:cs typeface="Times New Roman"/>
              </a:rPr>
              <a:t>S</a:t>
            </a:r>
            <a:r>
              <a:rPr sz="1600" spc="-10" dirty="0">
                <a:latin typeface="Times New Roman"/>
                <a:cs typeface="Times New Roman"/>
              </a:rPr>
              <a:t>tal</a:t>
            </a:r>
            <a:r>
              <a:rPr sz="1600" dirty="0">
                <a:latin typeface="Times New Roman"/>
                <a:cs typeface="Times New Roman"/>
              </a:rPr>
              <a:t>k</a:t>
            </a:r>
            <a:r>
              <a:rPr sz="1600" spc="-10" dirty="0">
                <a:latin typeface="Times New Roman"/>
                <a:cs typeface="Times New Roman"/>
              </a:rPr>
              <a:t>’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15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will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17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help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16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st</a:t>
            </a:r>
            <a:r>
              <a:rPr sz="1600" spc="-5" dirty="0">
                <a:latin typeface="Times New Roman"/>
                <a:cs typeface="Times New Roman"/>
              </a:rPr>
              <a:t>u</a:t>
            </a:r>
            <a:r>
              <a:rPr sz="1600" spc="-10" dirty="0">
                <a:latin typeface="Times New Roman"/>
                <a:cs typeface="Times New Roman"/>
              </a:rPr>
              <a:t>dents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16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to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16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conce</a:t>
            </a:r>
            <a:r>
              <a:rPr sz="1600" spc="-20" dirty="0">
                <a:latin typeface="Times New Roman"/>
                <a:cs typeface="Times New Roman"/>
              </a:rPr>
              <a:t>n</a:t>
            </a:r>
            <a:r>
              <a:rPr sz="1600" spc="-10" dirty="0">
                <a:latin typeface="Times New Roman"/>
                <a:cs typeface="Times New Roman"/>
              </a:rPr>
              <a:t>trate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15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on learni</a:t>
            </a:r>
            <a:r>
              <a:rPr sz="1600" spc="-5" dirty="0">
                <a:latin typeface="Times New Roman"/>
                <a:cs typeface="Times New Roman"/>
              </a:rPr>
              <a:t>n</a:t>
            </a:r>
            <a:r>
              <a:rPr sz="1600" spc="-10" dirty="0">
                <a:latin typeface="Times New Roman"/>
                <a:cs typeface="Times New Roman"/>
              </a:rPr>
              <a:t>g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and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Tea</a:t>
            </a:r>
            <a:r>
              <a:rPr sz="1600" spc="-15" dirty="0">
                <a:latin typeface="Times New Roman"/>
                <a:cs typeface="Times New Roman"/>
              </a:rPr>
              <a:t>c</a:t>
            </a:r>
            <a:r>
              <a:rPr sz="1600" spc="-10" dirty="0">
                <a:latin typeface="Times New Roman"/>
                <a:cs typeface="Times New Roman"/>
              </a:rPr>
              <a:t>hers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to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concentrate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teachi</a:t>
            </a:r>
            <a:r>
              <a:rPr sz="1600" spc="-5" dirty="0">
                <a:latin typeface="Times New Roman"/>
                <a:cs typeface="Times New Roman"/>
              </a:rPr>
              <a:t>n</a:t>
            </a:r>
            <a:r>
              <a:rPr sz="1600" spc="-10" dirty="0">
                <a:latin typeface="Times New Roman"/>
                <a:cs typeface="Times New Roman"/>
              </a:rPr>
              <a:t>g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instead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of wor</a:t>
            </a:r>
            <a:r>
              <a:rPr sz="1600" spc="-20" dirty="0">
                <a:latin typeface="Times New Roman"/>
                <a:cs typeface="Times New Roman"/>
              </a:rPr>
              <a:t>ry</a:t>
            </a:r>
            <a:r>
              <a:rPr sz="1600" spc="-10" dirty="0">
                <a:latin typeface="Times New Roman"/>
                <a:cs typeface="Times New Roman"/>
              </a:rPr>
              <a:t>ing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9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about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9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kee</a:t>
            </a:r>
            <a:r>
              <a:rPr sz="1600" spc="5" dirty="0">
                <a:latin typeface="Times New Roman"/>
                <a:cs typeface="Times New Roman"/>
              </a:rPr>
              <a:t>p</a:t>
            </a:r>
            <a:r>
              <a:rPr sz="1600" spc="-10" dirty="0">
                <a:latin typeface="Times New Roman"/>
                <a:cs typeface="Times New Roman"/>
              </a:rPr>
              <a:t>ing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9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d</a:t>
            </a:r>
            <a:r>
              <a:rPr sz="1600" spc="-20" dirty="0">
                <a:latin typeface="Times New Roman"/>
                <a:cs typeface="Times New Roman"/>
              </a:rPr>
              <a:t>i</a:t>
            </a:r>
            <a:r>
              <a:rPr sz="1600" spc="-5" dirty="0">
                <a:latin typeface="Times New Roman"/>
                <a:cs typeface="Times New Roman"/>
              </a:rPr>
              <a:t>ff</a:t>
            </a:r>
            <a:r>
              <a:rPr sz="1600" spc="-10" dirty="0">
                <a:latin typeface="Times New Roman"/>
                <a:cs typeface="Times New Roman"/>
              </a:rPr>
              <a:t>erent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9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s</a:t>
            </a:r>
            <a:r>
              <a:rPr sz="1600" spc="-20" dirty="0">
                <a:latin typeface="Times New Roman"/>
                <a:cs typeface="Times New Roman"/>
              </a:rPr>
              <a:t>tu</a:t>
            </a:r>
            <a:r>
              <a:rPr sz="1600" spc="-10" dirty="0">
                <a:latin typeface="Times New Roman"/>
                <a:cs typeface="Times New Roman"/>
              </a:rPr>
              <a:t>dents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9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records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9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like</a:t>
            </a:r>
            <a:r>
              <a:rPr sz="1600" spc="19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Attend, Scores,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</a:t>
            </a:r>
            <a:r>
              <a:rPr sz="1600" dirty="0">
                <a:latin typeface="Times New Roman"/>
                <a:cs typeface="Times New Roman"/>
              </a:rPr>
              <a:t>i</a:t>
            </a:r>
            <a:r>
              <a:rPr sz="1600" spc="-35" dirty="0">
                <a:latin typeface="Times New Roman"/>
                <a:cs typeface="Times New Roman"/>
              </a:rPr>
              <a:t>m</a:t>
            </a:r>
            <a:r>
              <a:rPr sz="1600" spc="-5" dirty="0">
                <a:latin typeface="Times New Roman"/>
                <a:cs typeface="Times New Roman"/>
              </a:rPr>
              <a:t>e</a:t>
            </a:r>
            <a:r>
              <a:rPr sz="1600" spc="-10" dirty="0">
                <a:latin typeface="Times New Roman"/>
                <a:cs typeface="Times New Roman"/>
              </a:rPr>
              <a:t>table,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Assi</a:t>
            </a:r>
            <a:r>
              <a:rPr sz="1600" spc="-5" dirty="0">
                <a:latin typeface="Times New Roman"/>
                <a:cs typeface="Times New Roman"/>
              </a:rPr>
              <a:t>g</a:t>
            </a:r>
            <a:r>
              <a:rPr sz="1600" spc="0" dirty="0">
                <a:latin typeface="Times New Roman"/>
                <a:cs typeface="Times New Roman"/>
              </a:rPr>
              <a:t>n</a:t>
            </a:r>
            <a:r>
              <a:rPr sz="1600" spc="-35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ents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and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lot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35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o</a:t>
            </a:r>
            <a:r>
              <a:rPr sz="1600" spc="-5" dirty="0">
                <a:latin typeface="Times New Roman"/>
                <a:cs typeface="Times New Roman"/>
              </a:rPr>
              <a:t>r</a:t>
            </a:r>
            <a:r>
              <a:rPr sz="1600" spc="-10" dirty="0">
                <a:latin typeface="Times New Roman"/>
                <a:cs typeface="Times New Roman"/>
              </a:rPr>
              <a:t>e.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249482" y="8961919"/>
            <a:ext cx="447040" cy="179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51006" y="935286"/>
            <a:ext cx="5284470" cy="2543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b="1" dirty="0">
                <a:latin typeface="Times New Roman"/>
                <a:cs typeface="Times New Roman"/>
              </a:rPr>
              <a:t>Obj</a:t>
            </a:r>
            <a:r>
              <a:rPr sz="2400" b="1" spc="5" dirty="0">
                <a:latin typeface="Times New Roman"/>
                <a:cs typeface="Times New Roman"/>
              </a:rPr>
              <a:t>e</a:t>
            </a:r>
            <a:r>
              <a:rPr sz="2400" b="1" dirty="0">
                <a:latin typeface="Times New Roman"/>
                <a:cs typeface="Times New Roman"/>
              </a:rPr>
              <a:t>ctive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4"/>
              </a:spcBef>
            </a:pPr>
            <a:endParaRPr sz="2350">
              <a:latin typeface="Times New Roman"/>
              <a:cs typeface="Times New Roman"/>
            </a:endParaRPr>
          </a:p>
          <a:p>
            <a:pPr marL="12700" marR="5080" algn="just">
              <a:lnSpc>
                <a:spcPct val="95800"/>
              </a:lnSpc>
            </a:pPr>
            <a:r>
              <a:rPr sz="1600" spc="-10" dirty="0">
                <a:latin typeface="Times New Roman"/>
                <a:cs typeface="Times New Roman"/>
              </a:rPr>
              <a:t>The </a:t>
            </a:r>
            <a:r>
              <a:rPr sz="1600" spc="-7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</a:t>
            </a:r>
            <a:r>
              <a:rPr sz="1600" dirty="0">
                <a:latin typeface="Times New Roman"/>
                <a:cs typeface="Times New Roman"/>
              </a:rPr>
              <a:t>i</a:t>
            </a:r>
            <a:r>
              <a:rPr sz="1600" spc="-15" dirty="0">
                <a:latin typeface="Times New Roman"/>
                <a:cs typeface="Times New Roman"/>
              </a:rPr>
              <a:t>m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9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is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7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to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6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d</a:t>
            </a:r>
            <a:r>
              <a:rPr sz="1600" spc="-5" dirty="0">
                <a:latin typeface="Times New Roman"/>
                <a:cs typeface="Times New Roman"/>
              </a:rPr>
              <a:t>e</a:t>
            </a:r>
            <a:r>
              <a:rPr sz="1600" spc="-10" dirty="0">
                <a:latin typeface="Times New Roman"/>
                <a:cs typeface="Times New Roman"/>
              </a:rPr>
              <a:t>velop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6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7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syst</a:t>
            </a:r>
            <a:r>
              <a:rPr sz="1600" dirty="0">
                <a:latin typeface="Times New Roman"/>
                <a:cs typeface="Times New Roman"/>
              </a:rPr>
              <a:t>e</a:t>
            </a:r>
            <a:r>
              <a:rPr sz="1600" spc="-15" dirty="0">
                <a:latin typeface="Times New Roman"/>
                <a:cs typeface="Times New Roman"/>
              </a:rPr>
              <a:t>m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9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which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wil</a:t>
            </a:r>
            <a:r>
              <a:rPr sz="1600" spc="-5" dirty="0">
                <a:latin typeface="Times New Roman"/>
                <a:cs typeface="Times New Roman"/>
              </a:rPr>
              <a:t>l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not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7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o</a:t>
            </a:r>
            <a:r>
              <a:rPr sz="1600" spc="-10" dirty="0">
                <a:latin typeface="Times New Roman"/>
                <a:cs typeface="Times New Roman"/>
              </a:rPr>
              <a:t>nly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8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help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6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i</a:t>
            </a:r>
            <a:r>
              <a:rPr sz="1600" spc="-10" dirty="0">
                <a:latin typeface="Times New Roman"/>
                <a:cs typeface="Times New Roman"/>
              </a:rPr>
              <a:t>n pro</a:t>
            </a:r>
            <a:r>
              <a:rPr sz="1600" spc="-5" dirty="0">
                <a:latin typeface="Times New Roman"/>
                <a:cs typeface="Times New Roman"/>
              </a:rPr>
              <a:t>v</a:t>
            </a:r>
            <a:r>
              <a:rPr sz="1600" spc="-10" dirty="0">
                <a:latin typeface="Times New Roman"/>
                <a:cs typeface="Times New Roman"/>
              </a:rPr>
              <a:t>iding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6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5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better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45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wa</a:t>
            </a:r>
            <a:r>
              <a:rPr sz="1600" spc="-10" dirty="0">
                <a:latin typeface="Times New Roman"/>
                <a:cs typeface="Times New Roman"/>
              </a:rPr>
              <a:t>y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8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of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6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online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5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e</a:t>
            </a:r>
            <a:r>
              <a:rPr sz="1600" spc="-20" dirty="0">
                <a:latin typeface="Times New Roman"/>
                <a:cs typeface="Times New Roman"/>
              </a:rPr>
              <a:t>d</a:t>
            </a:r>
            <a:r>
              <a:rPr sz="1600" spc="-10" dirty="0">
                <a:latin typeface="Times New Roman"/>
                <a:cs typeface="Times New Roman"/>
              </a:rPr>
              <a:t>ucation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5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but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6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also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5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p</a:t>
            </a:r>
            <a:r>
              <a:rPr sz="1600" spc="-10" dirty="0">
                <a:latin typeface="Times New Roman"/>
                <a:cs typeface="Times New Roman"/>
              </a:rPr>
              <a:t>ro</a:t>
            </a:r>
            <a:r>
              <a:rPr sz="1600" spc="-5" dirty="0">
                <a:latin typeface="Times New Roman"/>
                <a:cs typeface="Times New Roman"/>
              </a:rPr>
              <a:t>v</a:t>
            </a:r>
            <a:r>
              <a:rPr sz="1600" spc="-10" dirty="0">
                <a:latin typeface="Times New Roman"/>
                <a:cs typeface="Times New Roman"/>
              </a:rPr>
              <a:t>ide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7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 Interactive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and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2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At</a:t>
            </a:r>
            <a:r>
              <a:rPr sz="1600" dirty="0">
                <a:latin typeface="Times New Roman"/>
                <a:cs typeface="Times New Roman"/>
              </a:rPr>
              <a:t>t</a:t>
            </a:r>
            <a:r>
              <a:rPr sz="1600" spc="-10" dirty="0">
                <a:latin typeface="Times New Roman"/>
                <a:cs typeface="Times New Roman"/>
              </a:rPr>
              <a:t>ractive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plat</a:t>
            </a:r>
            <a:r>
              <a:rPr sz="1600" spc="-5" dirty="0">
                <a:latin typeface="Times New Roman"/>
                <a:cs typeface="Times New Roman"/>
              </a:rPr>
              <a:t>f</a:t>
            </a:r>
            <a:r>
              <a:rPr sz="1600" spc="-10" dirty="0">
                <a:latin typeface="Times New Roman"/>
                <a:cs typeface="Times New Roman"/>
              </a:rPr>
              <a:t>o</a:t>
            </a:r>
            <a:r>
              <a:rPr sz="1600" spc="-5" dirty="0">
                <a:latin typeface="Times New Roman"/>
                <a:cs typeface="Times New Roman"/>
              </a:rPr>
              <a:t>r</a:t>
            </a:r>
            <a:r>
              <a:rPr sz="1600" spc="-35" dirty="0">
                <a:latin typeface="Times New Roman"/>
                <a:cs typeface="Times New Roman"/>
              </a:rPr>
              <a:t>m</a:t>
            </a:r>
            <a:r>
              <a:rPr sz="1600" spc="-5" dirty="0">
                <a:latin typeface="Times New Roman"/>
                <a:cs typeface="Times New Roman"/>
              </a:rPr>
              <a:t>.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3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Beca</a:t>
            </a:r>
            <a:r>
              <a:rPr sz="1600" spc="-5" dirty="0">
                <a:latin typeface="Times New Roman"/>
                <a:cs typeface="Times New Roman"/>
              </a:rPr>
              <a:t>u</a:t>
            </a:r>
            <a:r>
              <a:rPr sz="1600" spc="-10" dirty="0">
                <a:latin typeface="Times New Roman"/>
                <a:cs typeface="Times New Roman"/>
              </a:rPr>
              <a:t>se,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20" dirty="0">
                <a:latin typeface="Times New Roman"/>
                <a:cs typeface="Times New Roman"/>
              </a:rPr>
              <a:t> </a:t>
            </a:r>
            <a:r>
              <a:rPr sz="1600" spc="-35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any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</a:t>
            </a:r>
            <a:r>
              <a:rPr sz="1600" spc="0" dirty="0">
                <a:latin typeface="Times New Roman"/>
                <a:cs typeface="Times New Roman"/>
              </a:rPr>
              <a:t>l</a:t>
            </a:r>
            <a:r>
              <a:rPr sz="1600" spc="-10" dirty="0">
                <a:latin typeface="Times New Roman"/>
                <a:cs typeface="Times New Roman"/>
              </a:rPr>
              <a:t>at</a:t>
            </a:r>
            <a:r>
              <a:rPr sz="1600" spc="-5" dirty="0">
                <a:latin typeface="Times New Roman"/>
                <a:cs typeface="Times New Roman"/>
              </a:rPr>
              <a:t>f</a:t>
            </a:r>
            <a:r>
              <a:rPr sz="1600" spc="-10" dirty="0">
                <a:latin typeface="Times New Roman"/>
                <a:cs typeface="Times New Roman"/>
              </a:rPr>
              <a:t>o</a:t>
            </a:r>
            <a:r>
              <a:rPr sz="1600" spc="-5" dirty="0">
                <a:latin typeface="Times New Roman"/>
                <a:cs typeface="Times New Roman"/>
              </a:rPr>
              <a:t>rm</a:t>
            </a:r>
            <a:r>
              <a:rPr sz="1600" spc="-15" dirty="0">
                <a:latin typeface="Times New Roman"/>
                <a:cs typeface="Times New Roman"/>
              </a:rPr>
              <a:t>’</a:t>
            </a:r>
            <a:r>
              <a:rPr sz="1600" spc="-10" dirty="0">
                <a:latin typeface="Times New Roman"/>
                <a:cs typeface="Times New Roman"/>
              </a:rPr>
              <a:t>s lacks</a:t>
            </a:r>
            <a:r>
              <a:rPr sz="1600" spc="-8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behind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in</a:t>
            </a:r>
            <a:r>
              <a:rPr sz="1600" spc="-6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t</a:t>
            </a:r>
            <a:r>
              <a:rPr sz="1600" spc="-10" dirty="0">
                <a:latin typeface="Times New Roman"/>
                <a:cs typeface="Times New Roman"/>
              </a:rPr>
              <a:t>h</a:t>
            </a:r>
            <a:r>
              <a:rPr sz="1600" spc="-25" dirty="0">
                <a:latin typeface="Times New Roman"/>
                <a:cs typeface="Times New Roman"/>
              </a:rPr>
              <a:t>e</a:t>
            </a:r>
            <a:r>
              <a:rPr sz="1600" spc="-10" dirty="0">
                <a:latin typeface="Times New Roman"/>
                <a:cs typeface="Times New Roman"/>
              </a:rPr>
              <a:t>se</a:t>
            </a:r>
            <a:r>
              <a:rPr sz="1600" spc="-7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two</a:t>
            </a:r>
            <a:r>
              <a:rPr sz="1600" spc="-6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qualities</a:t>
            </a:r>
            <a:r>
              <a:rPr sz="1600" spc="-6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which</a:t>
            </a:r>
            <a:r>
              <a:rPr sz="1600" spc="-6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lead</a:t>
            </a:r>
            <a:r>
              <a:rPr sz="1600" spc="-6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to</a:t>
            </a:r>
            <a:r>
              <a:rPr sz="1600" spc="-7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their</a:t>
            </a:r>
            <a:r>
              <a:rPr sz="1600" spc="-9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te</a:t>
            </a:r>
            <a:r>
              <a:rPr sz="1600" spc="-5" dirty="0">
                <a:latin typeface="Times New Roman"/>
                <a:cs typeface="Times New Roman"/>
              </a:rPr>
              <a:t>r</a:t>
            </a:r>
            <a:r>
              <a:rPr sz="1600" spc="-35" dirty="0">
                <a:latin typeface="Times New Roman"/>
                <a:cs typeface="Times New Roman"/>
              </a:rPr>
              <a:t>m</a:t>
            </a:r>
            <a:r>
              <a:rPr sz="1600" spc="-5" dirty="0">
                <a:latin typeface="Times New Roman"/>
                <a:cs typeface="Times New Roman"/>
              </a:rPr>
              <a:t>i</a:t>
            </a:r>
            <a:r>
              <a:rPr sz="1600" spc="0" dirty="0">
                <a:latin typeface="Times New Roman"/>
                <a:cs typeface="Times New Roman"/>
              </a:rPr>
              <a:t>n</a:t>
            </a:r>
            <a:r>
              <a:rPr sz="1600" spc="-10" dirty="0">
                <a:latin typeface="Times New Roman"/>
                <a:cs typeface="Times New Roman"/>
              </a:rPr>
              <a:t>ation or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5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desertion.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3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‘</a:t>
            </a:r>
            <a:r>
              <a:rPr sz="1600" spc="-10" dirty="0">
                <a:latin typeface="Times New Roman"/>
                <a:cs typeface="Times New Roman"/>
              </a:rPr>
              <a:t>Bra</a:t>
            </a:r>
            <a:r>
              <a:rPr sz="1600" dirty="0">
                <a:latin typeface="Times New Roman"/>
                <a:cs typeface="Times New Roman"/>
              </a:rPr>
              <a:t>i</a:t>
            </a:r>
            <a:r>
              <a:rPr sz="1600" spc="-10" dirty="0">
                <a:latin typeface="Times New Roman"/>
                <a:cs typeface="Times New Roman"/>
              </a:rPr>
              <a:t>nStal</a:t>
            </a:r>
            <a:r>
              <a:rPr sz="1600" dirty="0">
                <a:latin typeface="Times New Roman"/>
                <a:cs typeface="Times New Roman"/>
              </a:rPr>
              <a:t>k</a:t>
            </a:r>
            <a:r>
              <a:rPr sz="1600" spc="-10" dirty="0">
                <a:latin typeface="Times New Roman"/>
                <a:cs typeface="Times New Roman"/>
              </a:rPr>
              <a:t>’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45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wil</a:t>
            </a:r>
            <a:r>
              <a:rPr sz="1600" spc="-5" dirty="0">
                <a:latin typeface="Times New Roman"/>
                <a:cs typeface="Times New Roman"/>
              </a:rPr>
              <a:t>l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6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help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5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st</a:t>
            </a:r>
            <a:r>
              <a:rPr sz="1600" spc="-5" dirty="0">
                <a:latin typeface="Times New Roman"/>
                <a:cs typeface="Times New Roman"/>
              </a:rPr>
              <a:t>u</a:t>
            </a:r>
            <a:r>
              <a:rPr sz="1600" spc="-10" dirty="0">
                <a:latin typeface="Times New Roman"/>
                <a:cs typeface="Times New Roman"/>
              </a:rPr>
              <a:t>dents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to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40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c</a:t>
            </a:r>
            <a:r>
              <a:rPr sz="1600" spc="-10" dirty="0">
                <a:latin typeface="Times New Roman"/>
                <a:cs typeface="Times New Roman"/>
              </a:rPr>
              <a:t>onc</a:t>
            </a:r>
            <a:r>
              <a:rPr sz="1600" spc="-25" dirty="0">
                <a:latin typeface="Times New Roman"/>
                <a:cs typeface="Times New Roman"/>
              </a:rPr>
              <a:t>e</a:t>
            </a:r>
            <a:r>
              <a:rPr sz="1600" spc="-10" dirty="0">
                <a:latin typeface="Times New Roman"/>
                <a:cs typeface="Times New Roman"/>
              </a:rPr>
              <a:t>ntrate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5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on learni</a:t>
            </a:r>
            <a:r>
              <a:rPr sz="1600" spc="-5" dirty="0">
                <a:latin typeface="Times New Roman"/>
                <a:cs typeface="Times New Roman"/>
              </a:rPr>
              <a:t>n</a:t>
            </a:r>
            <a:r>
              <a:rPr sz="1600" spc="-10" dirty="0">
                <a:latin typeface="Times New Roman"/>
                <a:cs typeface="Times New Roman"/>
              </a:rPr>
              <a:t>g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and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55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Tea</a:t>
            </a:r>
            <a:r>
              <a:rPr sz="1600" spc="-35" dirty="0">
                <a:latin typeface="Times New Roman"/>
                <a:cs typeface="Times New Roman"/>
              </a:rPr>
              <a:t>c</a:t>
            </a:r>
            <a:r>
              <a:rPr sz="1600" spc="-20" dirty="0">
                <a:latin typeface="Times New Roman"/>
                <a:cs typeface="Times New Roman"/>
              </a:rPr>
              <a:t>h</a:t>
            </a:r>
            <a:r>
              <a:rPr sz="1600" spc="-25" dirty="0">
                <a:latin typeface="Times New Roman"/>
                <a:cs typeface="Times New Roman"/>
              </a:rPr>
              <a:t>e</a:t>
            </a:r>
            <a:r>
              <a:rPr sz="1600" spc="-30" dirty="0">
                <a:latin typeface="Times New Roman"/>
                <a:cs typeface="Times New Roman"/>
              </a:rPr>
              <a:t>r</a:t>
            </a:r>
            <a:r>
              <a:rPr sz="1600" spc="-10" dirty="0">
                <a:latin typeface="Times New Roman"/>
                <a:cs typeface="Times New Roman"/>
              </a:rPr>
              <a:t>s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to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concentrate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teachi</a:t>
            </a:r>
            <a:r>
              <a:rPr sz="1600" spc="-5" dirty="0">
                <a:latin typeface="Times New Roman"/>
                <a:cs typeface="Times New Roman"/>
              </a:rPr>
              <a:t>n</a:t>
            </a:r>
            <a:r>
              <a:rPr sz="1600" spc="-10" dirty="0">
                <a:latin typeface="Times New Roman"/>
                <a:cs typeface="Times New Roman"/>
              </a:rPr>
              <a:t>g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in</a:t>
            </a:r>
            <a:r>
              <a:rPr sz="1600" spc="-20" dirty="0">
                <a:latin typeface="Times New Roman"/>
                <a:cs typeface="Times New Roman"/>
              </a:rPr>
              <a:t>s</a:t>
            </a:r>
            <a:r>
              <a:rPr sz="1600" spc="-10" dirty="0">
                <a:latin typeface="Times New Roman"/>
                <a:cs typeface="Times New Roman"/>
              </a:rPr>
              <a:t>tead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o</a:t>
            </a:r>
            <a:r>
              <a:rPr sz="1600" spc="-10" dirty="0">
                <a:latin typeface="Times New Roman"/>
                <a:cs typeface="Times New Roman"/>
              </a:rPr>
              <a:t>f wor</a:t>
            </a:r>
            <a:r>
              <a:rPr sz="1600" spc="-20" dirty="0">
                <a:latin typeface="Times New Roman"/>
                <a:cs typeface="Times New Roman"/>
              </a:rPr>
              <a:t>ry</a:t>
            </a:r>
            <a:r>
              <a:rPr sz="1600" spc="-10" dirty="0">
                <a:latin typeface="Times New Roman"/>
                <a:cs typeface="Times New Roman"/>
              </a:rPr>
              <a:t>ing</a:t>
            </a:r>
            <a:r>
              <a:rPr sz="1600" spc="15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about</a:t>
            </a:r>
            <a:r>
              <a:rPr sz="1600" spc="13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keeping</a:t>
            </a:r>
            <a:r>
              <a:rPr sz="1600" spc="1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different</a:t>
            </a:r>
            <a:r>
              <a:rPr sz="1600" spc="13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essential</a:t>
            </a:r>
            <a:r>
              <a:rPr sz="1600" spc="13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acad</a:t>
            </a:r>
            <a:r>
              <a:rPr sz="1600" spc="15" dirty="0">
                <a:latin typeface="Times New Roman"/>
                <a:cs typeface="Times New Roman"/>
              </a:rPr>
              <a:t>e</a:t>
            </a:r>
            <a:r>
              <a:rPr sz="1600" spc="-35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ic</a:t>
            </a:r>
            <a:r>
              <a:rPr sz="1600" spc="14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r</a:t>
            </a:r>
            <a:r>
              <a:rPr sz="1600" spc="-5" dirty="0">
                <a:latin typeface="Times New Roman"/>
                <a:cs typeface="Times New Roman"/>
              </a:rPr>
              <a:t>e</a:t>
            </a:r>
            <a:r>
              <a:rPr sz="1600" spc="-10" dirty="0">
                <a:latin typeface="Times New Roman"/>
                <a:cs typeface="Times New Roman"/>
              </a:rPr>
              <a:t>cords</a:t>
            </a:r>
            <a:r>
              <a:rPr sz="1600" spc="1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as they </a:t>
            </a:r>
            <a:r>
              <a:rPr sz="1600" spc="-25" dirty="0">
                <a:latin typeface="Times New Roman"/>
                <a:cs typeface="Times New Roman"/>
              </a:rPr>
              <a:t>wil</a:t>
            </a:r>
            <a:r>
              <a:rPr sz="1600" spc="-5" dirty="0">
                <a:latin typeface="Times New Roman"/>
                <a:cs typeface="Times New Roman"/>
              </a:rPr>
              <a:t>l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be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aut</a:t>
            </a:r>
            <a:r>
              <a:rPr sz="1600" spc="0" dirty="0">
                <a:latin typeface="Times New Roman"/>
                <a:cs typeface="Times New Roman"/>
              </a:rPr>
              <a:t>o</a:t>
            </a:r>
            <a:r>
              <a:rPr sz="1600" spc="-25" dirty="0">
                <a:latin typeface="Times New Roman"/>
                <a:cs typeface="Times New Roman"/>
              </a:rPr>
              <a:t>m</a:t>
            </a:r>
            <a:r>
              <a:rPr sz="1600" spc="-10" dirty="0">
                <a:latin typeface="Times New Roman"/>
                <a:cs typeface="Times New Roman"/>
              </a:rPr>
              <a:t>atically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genera</a:t>
            </a:r>
            <a:r>
              <a:rPr sz="1600" dirty="0">
                <a:latin typeface="Times New Roman"/>
                <a:cs typeface="Times New Roman"/>
              </a:rPr>
              <a:t>t</a:t>
            </a:r>
            <a:r>
              <a:rPr sz="1600" spc="-10" dirty="0">
                <a:latin typeface="Times New Roman"/>
                <a:cs typeface="Times New Roman"/>
              </a:rPr>
              <a:t>ed.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78027" y="1973283"/>
            <a:ext cx="4721860" cy="5755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5905">
              <a:lnSpc>
                <a:spcPct val="100000"/>
              </a:lnSpc>
            </a:pPr>
            <a:r>
              <a:rPr sz="2200" b="1" spc="-15" dirty="0">
                <a:latin typeface="Times New Roman"/>
                <a:cs typeface="Times New Roman"/>
              </a:rPr>
              <a:t>Fu</a:t>
            </a:r>
            <a:r>
              <a:rPr sz="2200" b="1" spc="-10" dirty="0">
                <a:latin typeface="Times New Roman"/>
                <a:cs typeface="Times New Roman"/>
              </a:rPr>
              <a:t>nctionalities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50">
              <a:latin typeface="Times New Roman"/>
              <a:cs typeface="Times New Roman"/>
            </a:endParaRPr>
          </a:p>
          <a:p>
            <a:pPr marL="13970" indent="-1270">
              <a:lnSpc>
                <a:spcPct val="100000"/>
              </a:lnSpc>
              <a:buFont typeface="Symbol"/>
              <a:buChar char=""/>
              <a:tabLst>
                <a:tab pos="243204" algn="l"/>
              </a:tabLst>
            </a:pPr>
            <a:r>
              <a:rPr sz="1400" spc="-10" dirty="0">
                <a:latin typeface="Times New Roman"/>
                <a:cs typeface="Times New Roman"/>
              </a:rPr>
              <a:t>V</a:t>
            </a:r>
            <a:r>
              <a:rPr sz="1400" dirty="0">
                <a:latin typeface="Times New Roman"/>
                <a:cs typeface="Times New Roman"/>
              </a:rPr>
              <a:t>id</a:t>
            </a:r>
            <a:r>
              <a:rPr sz="1400" spc="-15" dirty="0">
                <a:latin typeface="Times New Roman"/>
                <a:cs typeface="Times New Roman"/>
              </a:rPr>
              <a:t>e</a:t>
            </a:r>
            <a:r>
              <a:rPr sz="1400" dirty="0">
                <a:latin typeface="Times New Roman"/>
                <a:cs typeface="Times New Roman"/>
              </a:rPr>
              <a:t>o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L</a:t>
            </a:r>
            <a:r>
              <a:rPr sz="1400" dirty="0">
                <a:latin typeface="Times New Roman"/>
                <a:cs typeface="Times New Roman"/>
              </a:rPr>
              <a:t>ec</a:t>
            </a:r>
            <a:r>
              <a:rPr sz="1400" spc="-10" dirty="0">
                <a:latin typeface="Times New Roman"/>
                <a:cs typeface="Times New Roman"/>
              </a:rPr>
              <a:t>t</a:t>
            </a:r>
            <a:r>
              <a:rPr sz="1400" dirty="0">
                <a:latin typeface="Times New Roman"/>
                <a:cs typeface="Times New Roman"/>
              </a:rPr>
              <a:t>ur</a:t>
            </a:r>
            <a:r>
              <a:rPr sz="1400" spc="-15" dirty="0">
                <a:latin typeface="Times New Roman"/>
                <a:cs typeface="Times New Roman"/>
              </a:rPr>
              <a:t>e</a:t>
            </a:r>
            <a:r>
              <a:rPr sz="1400" dirty="0">
                <a:latin typeface="Times New Roman"/>
                <a:cs typeface="Times New Roman"/>
              </a:rPr>
              <a:t>s</a:t>
            </a:r>
            <a:endParaRPr sz="1400">
              <a:latin typeface="Times New Roman"/>
              <a:cs typeface="Times New Roman"/>
            </a:endParaRPr>
          </a:p>
          <a:p>
            <a:pPr marL="242570" indent="-229870">
              <a:lnSpc>
                <a:spcPct val="100000"/>
              </a:lnSpc>
              <a:spcBef>
                <a:spcPts val="35"/>
              </a:spcBef>
              <a:buFont typeface="Symbol"/>
              <a:buChar char=""/>
              <a:tabLst>
                <a:tab pos="243204" algn="l"/>
              </a:tabLst>
            </a:pPr>
            <a:r>
              <a:rPr sz="1400" spc="-10" dirty="0">
                <a:latin typeface="Times New Roman"/>
                <a:cs typeface="Times New Roman"/>
              </a:rPr>
              <a:t>L</a:t>
            </a:r>
            <a:r>
              <a:rPr sz="1400" dirty="0">
                <a:latin typeface="Times New Roman"/>
                <a:cs typeface="Times New Roman"/>
              </a:rPr>
              <a:t>ive C</a:t>
            </a:r>
            <a:r>
              <a:rPr sz="1400" spc="-10" dirty="0">
                <a:latin typeface="Times New Roman"/>
                <a:cs typeface="Times New Roman"/>
              </a:rPr>
              <a:t>l</a:t>
            </a:r>
            <a:r>
              <a:rPr sz="1400" dirty="0">
                <a:latin typeface="Times New Roman"/>
                <a:cs typeface="Times New Roman"/>
              </a:rPr>
              <a:t>a</a:t>
            </a:r>
            <a:r>
              <a:rPr sz="1400" spc="-10" dirty="0">
                <a:latin typeface="Times New Roman"/>
                <a:cs typeface="Times New Roman"/>
              </a:rPr>
              <a:t>s</a:t>
            </a:r>
            <a:r>
              <a:rPr sz="1400" dirty="0">
                <a:latin typeface="Times New Roman"/>
                <a:cs typeface="Times New Roman"/>
              </a:rPr>
              <a:t>s</a:t>
            </a:r>
            <a:r>
              <a:rPr sz="1400" spc="-15" dirty="0">
                <a:latin typeface="Times New Roman"/>
                <a:cs typeface="Times New Roman"/>
              </a:rPr>
              <a:t>e</a:t>
            </a:r>
            <a:r>
              <a:rPr sz="1400" dirty="0">
                <a:latin typeface="Times New Roman"/>
                <a:cs typeface="Times New Roman"/>
              </a:rPr>
              <a:t>s</a:t>
            </a:r>
            <a:endParaRPr sz="1400">
              <a:latin typeface="Times New Roman"/>
              <a:cs typeface="Times New Roman"/>
            </a:endParaRPr>
          </a:p>
          <a:p>
            <a:pPr marL="242570" indent="-229870">
              <a:lnSpc>
                <a:spcPct val="100000"/>
              </a:lnSpc>
              <a:spcBef>
                <a:spcPts val="35"/>
              </a:spcBef>
              <a:buFont typeface="Symbol"/>
              <a:buChar char=""/>
              <a:tabLst>
                <a:tab pos="243204" algn="l"/>
              </a:tabLst>
            </a:pPr>
            <a:r>
              <a:rPr sz="1400" spc="-10" dirty="0">
                <a:latin typeface="Times New Roman"/>
                <a:cs typeface="Times New Roman"/>
              </a:rPr>
              <a:t>Q</a:t>
            </a:r>
            <a:r>
              <a:rPr sz="1400" dirty="0">
                <a:latin typeface="Times New Roman"/>
                <a:cs typeface="Times New Roman"/>
              </a:rPr>
              <a:t>uiz</a:t>
            </a:r>
            <a:r>
              <a:rPr sz="1400" spc="-15" dirty="0">
                <a:latin typeface="Times New Roman"/>
                <a:cs typeface="Times New Roman"/>
              </a:rPr>
              <a:t>z</a:t>
            </a:r>
            <a:r>
              <a:rPr sz="1400" dirty="0">
                <a:latin typeface="Times New Roman"/>
                <a:cs typeface="Times New Roman"/>
              </a:rPr>
              <a:t>es</a:t>
            </a:r>
            <a:endParaRPr sz="1400">
              <a:latin typeface="Times New Roman"/>
              <a:cs typeface="Times New Roman"/>
            </a:endParaRPr>
          </a:p>
          <a:p>
            <a:pPr marL="242570" indent="-229870">
              <a:lnSpc>
                <a:spcPct val="100000"/>
              </a:lnSpc>
              <a:spcBef>
                <a:spcPts val="25"/>
              </a:spcBef>
              <a:buFont typeface="Symbol"/>
              <a:buChar char=""/>
              <a:tabLst>
                <a:tab pos="243204" algn="l"/>
              </a:tabLst>
            </a:pPr>
            <a:r>
              <a:rPr sz="1400" spc="-10" dirty="0">
                <a:latin typeface="Times New Roman"/>
                <a:cs typeface="Times New Roman"/>
              </a:rPr>
              <a:t>E</a:t>
            </a:r>
            <a:r>
              <a:rPr sz="1400" dirty="0">
                <a:latin typeface="Times New Roman"/>
                <a:cs typeface="Times New Roman"/>
              </a:rPr>
              <a:t>xa</a:t>
            </a:r>
            <a:r>
              <a:rPr sz="1400" spc="-25" dirty="0">
                <a:latin typeface="Times New Roman"/>
                <a:cs typeface="Times New Roman"/>
              </a:rPr>
              <a:t>m</a:t>
            </a:r>
            <a:r>
              <a:rPr sz="1400" dirty="0">
                <a:latin typeface="Times New Roman"/>
                <a:cs typeface="Times New Roman"/>
              </a:rPr>
              <a:t>s</a:t>
            </a:r>
            <a:endParaRPr sz="1400">
              <a:latin typeface="Times New Roman"/>
              <a:cs typeface="Times New Roman"/>
            </a:endParaRPr>
          </a:p>
          <a:p>
            <a:pPr marL="242570" indent="-229870">
              <a:lnSpc>
                <a:spcPct val="100000"/>
              </a:lnSpc>
              <a:spcBef>
                <a:spcPts val="20"/>
              </a:spcBef>
              <a:buFont typeface="Symbol"/>
              <a:buChar char=""/>
              <a:tabLst>
                <a:tab pos="243204" algn="l"/>
              </a:tabLst>
            </a:pPr>
            <a:r>
              <a:rPr sz="1400" dirty="0">
                <a:latin typeface="Times New Roman"/>
                <a:cs typeface="Times New Roman"/>
              </a:rPr>
              <a:t>Prac</a:t>
            </a:r>
            <a:r>
              <a:rPr sz="1400" spc="-10" dirty="0">
                <a:latin typeface="Times New Roman"/>
                <a:cs typeface="Times New Roman"/>
              </a:rPr>
              <a:t>t</a:t>
            </a:r>
            <a:r>
              <a:rPr sz="1400" dirty="0">
                <a:latin typeface="Times New Roman"/>
                <a:cs typeface="Times New Roman"/>
              </a:rPr>
              <a:t>ic</a:t>
            </a:r>
            <a:r>
              <a:rPr sz="1400" spc="-15" dirty="0">
                <a:latin typeface="Times New Roman"/>
                <a:cs typeface="Times New Roman"/>
              </a:rPr>
              <a:t>a</a:t>
            </a:r>
            <a:r>
              <a:rPr sz="1400" dirty="0">
                <a:latin typeface="Times New Roman"/>
                <a:cs typeface="Times New Roman"/>
              </a:rPr>
              <a:t>l/</a:t>
            </a:r>
            <a:r>
              <a:rPr sz="1400" spc="-10" dirty="0">
                <a:latin typeface="Times New Roman"/>
                <a:cs typeface="Times New Roman"/>
              </a:rPr>
              <a:t>L</a:t>
            </a:r>
            <a:r>
              <a:rPr sz="1400" spc="-15" dirty="0">
                <a:latin typeface="Times New Roman"/>
                <a:cs typeface="Times New Roman"/>
              </a:rPr>
              <a:t>a</a:t>
            </a:r>
            <a:r>
              <a:rPr sz="1400" dirty="0">
                <a:latin typeface="Times New Roman"/>
                <a:cs typeface="Times New Roman"/>
              </a:rPr>
              <a:t>b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</a:t>
            </a:r>
            <a:r>
              <a:rPr sz="1400" spc="-20" dirty="0">
                <a:latin typeface="Times New Roman"/>
                <a:cs typeface="Times New Roman"/>
              </a:rPr>
              <a:t>e</a:t>
            </a:r>
            <a:r>
              <a:rPr sz="1400" dirty="0">
                <a:latin typeface="Times New Roman"/>
                <a:cs typeface="Times New Roman"/>
              </a:rPr>
              <a:t>s</a:t>
            </a:r>
            <a:r>
              <a:rPr sz="1400" spc="-10" dirty="0">
                <a:latin typeface="Times New Roman"/>
                <a:cs typeface="Times New Roman"/>
              </a:rPr>
              <a:t>si</a:t>
            </a:r>
            <a:r>
              <a:rPr sz="1400" dirty="0">
                <a:latin typeface="Times New Roman"/>
                <a:cs typeface="Times New Roman"/>
              </a:rPr>
              <a:t>o</a:t>
            </a:r>
            <a:r>
              <a:rPr sz="1400" spc="-10" dirty="0">
                <a:latin typeface="Times New Roman"/>
                <a:cs typeface="Times New Roman"/>
              </a:rPr>
              <a:t>n</a:t>
            </a:r>
            <a:r>
              <a:rPr sz="1400" dirty="0">
                <a:latin typeface="Times New Roman"/>
                <a:cs typeface="Times New Roman"/>
              </a:rPr>
              <a:t>s</a:t>
            </a:r>
            <a:endParaRPr sz="1400">
              <a:latin typeface="Times New Roman"/>
              <a:cs typeface="Times New Roman"/>
            </a:endParaRPr>
          </a:p>
          <a:p>
            <a:pPr marL="242570" indent="-229870">
              <a:lnSpc>
                <a:spcPct val="100000"/>
              </a:lnSpc>
              <a:spcBef>
                <a:spcPts val="45"/>
              </a:spcBef>
              <a:buFont typeface="Symbol"/>
              <a:buChar char=""/>
              <a:tabLst>
                <a:tab pos="243204" algn="l"/>
              </a:tabLst>
            </a:pPr>
            <a:r>
              <a:rPr sz="1400" dirty="0">
                <a:latin typeface="Times New Roman"/>
                <a:cs typeface="Times New Roman"/>
              </a:rPr>
              <a:t>Bl</a:t>
            </a:r>
            <a:r>
              <a:rPr sz="1400" spc="-10" dirty="0">
                <a:latin typeface="Times New Roman"/>
                <a:cs typeface="Times New Roman"/>
              </a:rPr>
              <a:t>og</a:t>
            </a:r>
            <a:r>
              <a:rPr sz="1400" dirty="0">
                <a:latin typeface="Times New Roman"/>
                <a:cs typeface="Times New Roman"/>
              </a:rPr>
              <a:t>s</a:t>
            </a:r>
            <a:endParaRPr sz="1400">
              <a:latin typeface="Times New Roman"/>
              <a:cs typeface="Times New Roman"/>
            </a:endParaRPr>
          </a:p>
          <a:p>
            <a:pPr marL="699770" lvl="1" indent="-229870">
              <a:lnSpc>
                <a:spcPct val="100000"/>
              </a:lnSpc>
              <a:spcBef>
                <a:spcPts val="35"/>
              </a:spcBef>
              <a:buFont typeface="Symbol"/>
              <a:buChar char=""/>
              <a:tabLst>
                <a:tab pos="700405" algn="l"/>
              </a:tabLst>
            </a:pPr>
            <a:r>
              <a:rPr sz="1400" dirty="0">
                <a:latin typeface="Times New Roman"/>
                <a:cs typeface="Times New Roman"/>
              </a:rPr>
              <a:t>Prof</a:t>
            </a:r>
            <a:r>
              <a:rPr sz="1400" spc="-15" dirty="0">
                <a:latin typeface="Times New Roman"/>
                <a:cs typeface="Times New Roman"/>
              </a:rPr>
              <a:t>e</a:t>
            </a:r>
            <a:r>
              <a:rPr sz="1400" dirty="0">
                <a:latin typeface="Times New Roman"/>
                <a:cs typeface="Times New Roman"/>
              </a:rPr>
              <a:t>s</a:t>
            </a:r>
            <a:r>
              <a:rPr sz="1400" spc="-10" dirty="0">
                <a:latin typeface="Times New Roman"/>
                <a:cs typeface="Times New Roman"/>
              </a:rPr>
              <a:t>s</a:t>
            </a:r>
            <a:r>
              <a:rPr sz="1400" dirty="0">
                <a:latin typeface="Times New Roman"/>
                <a:cs typeface="Times New Roman"/>
              </a:rPr>
              <a:t>o</a:t>
            </a:r>
            <a:r>
              <a:rPr sz="1400" spc="5" dirty="0">
                <a:latin typeface="Times New Roman"/>
                <a:cs typeface="Times New Roman"/>
              </a:rPr>
              <a:t>r</a:t>
            </a:r>
            <a:r>
              <a:rPr sz="1400" spc="-15" dirty="0">
                <a:latin typeface="Times New Roman"/>
                <a:cs typeface="Times New Roman"/>
              </a:rPr>
              <a:t>’</a:t>
            </a:r>
            <a:r>
              <a:rPr sz="1400" dirty="0">
                <a:latin typeface="Times New Roman"/>
                <a:cs typeface="Times New Roman"/>
              </a:rPr>
              <a:t>s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Vi</a:t>
            </a:r>
            <a:r>
              <a:rPr sz="1400" dirty="0">
                <a:latin typeface="Times New Roman"/>
                <a:cs typeface="Times New Roman"/>
              </a:rPr>
              <a:t>e</a:t>
            </a:r>
            <a:r>
              <a:rPr sz="1400" spc="-10" dirty="0">
                <a:latin typeface="Times New Roman"/>
                <a:cs typeface="Times New Roman"/>
              </a:rPr>
              <a:t>w</a:t>
            </a:r>
            <a:r>
              <a:rPr sz="1400" dirty="0">
                <a:latin typeface="Times New Roman"/>
                <a:cs typeface="Times New Roman"/>
              </a:rPr>
              <a:t>s</a:t>
            </a:r>
            <a:endParaRPr sz="1400">
              <a:latin typeface="Times New Roman"/>
              <a:cs typeface="Times New Roman"/>
            </a:endParaRPr>
          </a:p>
          <a:p>
            <a:pPr marL="699770" marR="2672715" lvl="1" indent="-229870">
              <a:lnSpc>
                <a:spcPts val="1620"/>
              </a:lnSpc>
              <a:spcBef>
                <a:spcPts val="125"/>
              </a:spcBef>
              <a:buFont typeface="Symbol"/>
              <a:buChar char=""/>
              <a:tabLst>
                <a:tab pos="700405" algn="l"/>
              </a:tabLst>
            </a:pPr>
            <a:r>
              <a:rPr sz="1400" dirty="0">
                <a:latin typeface="Times New Roman"/>
                <a:cs typeface="Times New Roman"/>
              </a:rPr>
              <a:t>Place</a:t>
            </a:r>
            <a:r>
              <a:rPr sz="1400" spc="-25" dirty="0">
                <a:latin typeface="Times New Roman"/>
                <a:cs typeface="Times New Roman"/>
              </a:rPr>
              <a:t>m</a:t>
            </a:r>
            <a:r>
              <a:rPr sz="1400" dirty="0">
                <a:latin typeface="Times New Roman"/>
                <a:cs typeface="Times New Roman"/>
              </a:rPr>
              <a:t>e</a:t>
            </a:r>
            <a:r>
              <a:rPr sz="1400" spc="5" dirty="0">
                <a:latin typeface="Times New Roman"/>
                <a:cs typeface="Times New Roman"/>
              </a:rPr>
              <a:t>n</a:t>
            </a:r>
            <a:r>
              <a:rPr sz="1400" dirty="0">
                <a:latin typeface="Times New Roman"/>
                <a:cs typeface="Times New Roman"/>
              </a:rPr>
              <a:t>t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Gui</a:t>
            </a:r>
            <a:r>
              <a:rPr sz="1400" dirty="0">
                <a:latin typeface="Times New Roman"/>
                <a:cs typeface="Times New Roman"/>
              </a:rPr>
              <a:t>de</a:t>
            </a:r>
            <a:r>
              <a:rPr sz="1400" spc="-15" dirty="0">
                <a:latin typeface="Times New Roman"/>
                <a:cs typeface="Times New Roman"/>
              </a:rPr>
              <a:t>’</a:t>
            </a:r>
            <a:r>
              <a:rPr sz="1400" dirty="0">
                <a:latin typeface="Times New Roman"/>
                <a:cs typeface="Times New Roman"/>
              </a:rPr>
              <a:t>s </a:t>
            </a:r>
            <a:r>
              <a:rPr sz="1400" spc="-10" dirty="0">
                <a:latin typeface="Times New Roman"/>
                <a:cs typeface="Times New Roman"/>
              </a:rPr>
              <a:t>E</a:t>
            </a:r>
            <a:r>
              <a:rPr sz="1400" dirty="0">
                <a:latin typeface="Times New Roman"/>
                <a:cs typeface="Times New Roman"/>
              </a:rPr>
              <a:t>tc.</a:t>
            </a:r>
            <a:endParaRPr sz="1400">
              <a:latin typeface="Times New Roman"/>
              <a:cs typeface="Times New Roman"/>
            </a:endParaRPr>
          </a:p>
          <a:p>
            <a:pPr marL="242570" indent="-229870">
              <a:lnSpc>
                <a:spcPts val="1660"/>
              </a:lnSpc>
              <a:buFont typeface="Symbol"/>
              <a:buChar char=""/>
              <a:tabLst>
                <a:tab pos="243204" algn="l"/>
              </a:tabLst>
            </a:pPr>
            <a:r>
              <a:rPr sz="1400" dirty="0">
                <a:latin typeface="Times New Roman"/>
                <a:cs typeface="Times New Roman"/>
              </a:rPr>
              <a:t>Fo</a:t>
            </a:r>
            <a:r>
              <a:rPr sz="1400" spc="-15" dirty="0">
                <a:latin typeface="Times New Roman"/>
                <a:cs typeface="Times New Roman"/>
              </a:rPr>
              <a:t>r</a:t>
            </a:r>
            <a:r>
              <a:rPr sz="1400" dirty="0">
                <a:latin typeface="Times New Roman"/>
                <a:cs typeface="Times New Roman"/>
              </a:rPr>
              <a:t>um</a:t>
            </a:r>
            <a:endParaRPr sz="1400">
              <a:latin typeface="Times New Roman"/>
              <a:cs typeface="Times New Roman"/>
            </a:endParaRPr>
          </a:p>
          <a:p>
            <a:pPr marL="242570" indent="-229870">
              <a:lnSpc>
                <a:spcPct val="100000"/>
              </a:lnSpc>
              <a:spcBef>
                <a:spcPts val="25"/>
              </a:spcBef>
              <a:buFont typeface="Symbol"/>
              <a:buChar char=""/>
              <a:tabLst>
                <a:tab pos="243204" algn="l"/>
              </a:tabLst>
            </a:pPr>
            <a:r>
              <a:rPr sz="1400" dirty="0">
                <a:latin typeface="Times New Roman"/>
                <a:cs typeface="Times New Roman"/>
              </a:rPr>
              <a:t>C</a:t>
            </a:r>
            <a:r>
              <a:rPr sz="1400" spc="-10" dirty="0">
                <a:latin typeface="Times New Roman"/>
                <a:cs typeface="Times New Roman"/>
              </a:rPr>
              <a:t>o</a:t>
            </a:r>
            <a:r>
              <a:rPr sz="1400" dirty="0">
                <a:latin typeface="Times New Roman"/>
                <a:cs typeface="Times New Roman"/>
              </a:rPr>
              <a:t>urse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M</a:t>
            </a:r>
            <a:r>
              <a:rPr sz="1400" spc="-15" dirty="0">
                <a:latin typeface="Times New Roman"/>
                <a:cs typeface="Times New Roman"/>
              </a:rPr>
              <a:t>a</a:t>
            </a:r>
            <a:r>
              <a:rPr sz="1400" dirty="0">
                <a:latin typeface="Times New Roman"/>
                <a:cs typeface="Times New Roman"/>
              </a:rPr>
              <a:t>te</a:t>
            </a:r>
            <a:r>
              <a:rPr sz="1400" spc="-15" dirty="0">
                <a:latin typeface="Times New Roman"/>
                <a:cs typeface="Times New Roman"/>
              </a:rPr>
              <a:t>r</a:t>
            </a:r>
            <a:r>
              <a:rPr sz="1400" dirty="0">
                <a:latin typeface="Times New Roman"/>
                <a:cs typeface="Times New Roman"/>
              </a:rPr>
              <a:t>i</a:t>
            </a:r>
            <a:r>
              <a:rPr sz="1400" spc="-15" dirty="0">
                <a:latin typeface="Times New Roman"/>
                <a:cs typeface="Times New Roman"/>
              </a:rPr>
              <a:t>a</a:t>
            </a:r>
            <a:r>
              <a:rPr sz="1400" dirty="0">
                <a:latin typeface="Times New Roman"/>
                <a:cs typeface="Times New Roman"/>
              </a:rPr>
              <a:t>ls</a:t>
            </a:r>
            <a:endParaRPr sz="1400">
              <a:latin typeface="Times New Roman"/>
              <a:cs typeface="Times New Roman"/>
            </a:endParaRPr>
          </a:p>
          <a:p>
            <a:pPr marL="699770" lvl="1" indent="-229870">
              <a:lnSpc>
                <a:spcPct val="100000"/>
              </a:lnSpc>
              <a:spcBef>
                <a:spcPts val="35"/>
              </a:spcBef>
              <a:buFont typeface="Symbol"/>
              <a:buChar char=""/>
              <a:tabLst>
                <a:tab pos="700405" algn="l"/>
              </a:tabLst>
            </a:pPr>
            <a:r>
              <a:rPr sz="1400" spc="-10" dirty="0">
                <a:latin typeface="Times New Roman"/>
                <a:cs typeface="Times New Roman"/>
              </a:rPr>
              <a:t>N</a:t>
            </a:r>
            <a:r>
              <a:rPr sz="1400" dirty="0">
                <a:latin typeface="Times New Roman"/>
                <a:cs typeface="Times New Roman"/>
              </a:rPr>
              <a:t>ot</a:t>
            </a:r>
            <a:r>
              <a:rPr sz="1400" spc="-15" dirty="0">
                <a:latin typeface="Times New Roman"/>
                <a:cs typeface="Times New Roman"/>
              </a:rPr>
              <a:t>e</a:t>
            </a:r>
            <a:r>
              <a:rPr sz="1400" dirty="0">
                <a:latin typeface="Times New Roman"/>
                <a:cs typeface="Times New Roman"/>
              </a:rPr>
              <a:t>s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i</a:t>
            </a:r>
            <a:r>
              <a:rPr sz="1400" dirty="0">
                <a:latin typeface="Times New Roman"/>
                <a:cs typeface="Times New Roman"/>
              </a:rPr>
              <a:t>n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</a:t>
            </a:r>
            <a:r>
              <a:rPr sz="1400" spc="-10" dirty="0">
                <a:latin typeface="Times New Roman"/>
                <a:cs typeface="Times New Roman"/>
              </a:rPr>
              <a:t>p</a:t>
            </a:r>
            <a:r>
              <a:rPr sz="1400" spc="15" dirty="0">
                <a:latin typeface="Times New Roman"/>
                <a:cs typeface="Times New Roman"/>
              </a:rPr>
              <a:t>t</a:t>
            </a:r>
            <a:r>
              <a:rPr sz="1400" spc="-15" dirty="0">
                <a:latin typeface="Times New Roman"/>
                <a:cs typeface="Times New Roman"/>
              </a:rPr>
              <a:t>’</a:t>
            </a:r>
            <a:r>
              <a:rPr sz="1400" dirty="0">
                <a:latin typeface="Times New Roman"/>
                <a:cs typeface="Times New Roman"/>
              </a:rPr>
              <a:t>s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or P</a:t>
            </a:r>
            <a:r>
              <a:rPr sz="1400" spc="-20" dirty="0">
                <a:latin typeface="Times New Roman"/>
                <a:cs typeface="Times New Roman"/>
              </a:rPr>
              <a:t>D</a:t>
            </a:r>
            <a:r>
              <a:rPr sz="1400" dirty="0">
                <a:latin typeface="Times New Roman"/>
                <a:cs typeface="Times New Roman"/>
              </a:rPr>
              <a:t>F for</a:t>
            </a:r>
            <a:r>
              <a:rPr sz="1400" spc="-25" dirty="0">
                <a:latin typeface="Times New Roman"/>
                <a:cs typeface="Times New Roman"/>
              </a:rPr>
              <a:t>m</a:t>
            </a:r>
            <a:r>
              <a:rPr sz="1400" dirty="0">
                <a:latin typeface="Times New Roman"/>
                <a:cs typeface="Times New Roman"/>
              </a:rPr>
              <a:t>at</a:t>
            </a:r>
            <a:endParaRPr sz="1400">
              <a:latin typeface="Times New Roman"/>
              <a:cs typeface="Times New Roman"/>
            </a:endParaRPr>
          </a:p>
          <a:p>
            <a:pPr marL="699770" lvl="1" indent="-229870">
              <a:lnSpc>
                <a:spcPct val="100000"/>
              </a:lnSpc>
              <a:spcBef>
                <a:spcPts val="25"/>
              </a:spcBef>
              <a:buFont typeface="Symbol"/>
              <a:buChar char=""/>
              <a:tabLst>
                <a:tab pos="700405" algn="l"/>
              </a:tabLst>
            </a:pPr>
            <a:r>
              <a:rPr sz="1400" dirty="0">
                <a:latin typeface="Times New Roman"/>
                <a:cs typeface="Times New Roman"/>
              </a:rPr>
              <a:t>S</a:t>
            </a:r>
            <a:r>
              <a:rPr sz="1400" spc="-20" dirty="0">
                <a:latin typeface="Times New Roman"/>
                <a:cs typeface="Times New Roman"/>
              </a:rPr>
              <a:t>y</a:t>
            </a:r>
            <a:r>
              <a:rPr sz="1400" dirty="0">
                <a:latin typeface="Times New Roman"/>
                <a:cs typeface="Times New Roman"/>
              </a:rPr>
              <a:t>lla</a:t>
            </a:r>
            <a:r>
              <a:rPr sz="1400" spc="5" dirty="0">
                <a:latin typeface="Times New Roman"/>
                <a:cs typeface="Times New Roman"/>
              </a:rPr>
              <a:t>b</a:t>
            </a:r>
            <a:r>
              <a:rPr sz="1400" spc="-10" dirty="0">
                <a:latin typeface="Times New Roman"/>
                <a:cs typeface="Times New Roman"/>
              </a:rPr>
              <a:t>u</a:t>
            </a:r>
            <a:r>
              <a:rPr sz="1400" dirty="0">
                <a:latin typeface="Times New Roman"/>
                <a:cs typeface="Times New Roman"/>
              </a:rPr>
              <a:t>s</a:t>
            </a:r>
            <a:endParaRPr sz="1400">
              <a:latin typeface="Times New Roman"/>
              <a:cs typeface="Times New Roman"/>
            </a:endParaRPr>
          </a:p>
          <a:p>
            <a:pPr marL="699770" marR="3144520" lvl="1" indent="-229870">
              <a:lnSpc>
                <a:spcPts val="1620"/>
              </a:lnSpc>
              <a:spcBef>
                <a:spcPts val="140"/>
              </a:spcBef>
              <a:buFont typeface="Symbol"/>
              <a:buChar char=""/>
              <a:tabLst>
                <a:tab pos="700405" algn="l"/>
              </a:tabLst>
            </a:pPr>
            <a:r>
              <a:rPr sz="1400" spc="-55" dirty="0">
                <a:latin typeface="Times New Roman"/>
                <a:cs typeface="Times New Roman"/>
              </a:rPr>
              <a:t>As</a:t>
            </a:r>
            <a:r>
              <a:rPr sz="1400" spc="-25" dirty="0">
                <a:latin typeface="Times New Roman"/>
                <a:cs typeface="Times New Roman"/>
              </a:rPr>
              <a:t>s</a:t>
            </a:r>
            <a:r>
              <a:rPr sz="1400" spc="-40" dirty="0">
                <a:latin typeface="Times New Roman"/>
                <a:cs typeface="Times New Roman"/>
              </a:rPr>
              <a:t>ign</a:t>
            </a:r>
            <a:r>
              <a:rPr sz="1400" spc="-60" dirty="0">
                <a:latin typeface="Times New Roman"/>
                <a:cs typeface="Times New Roman"/>
              </a:rPr>
              <a:t>me</a:t>
            </a:r>
            <a:r>
              <a:rPr sz="1400" spc="-35" dirty="0">
                <a:latin typeface="Times New Roman"/>
                <a:cs typeface="Times New Roman"/>
              </a:rPr>
              <a:t>n</a:t>
            </a:r>
            <a:r>
              <a:rPr sz="1400" spc="-40" dirty="0">
                <a:latin typeface="Times New Roman"/>
                <a:cs typeface="Times New Roman"/>
              </a:rPr>
              <a:t>ts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E</a:t>
            </a:r>
            <a:r>
              <a:rPr sz="1400" dirty="0">
                <a:latin typeface="Times New Roman"/>
                <a:cs typeface="Times New Roman"/>
              </a:rPr>
              <a:t>tc.</a:t>
            </a:r>
            <a:endParaRPr sz="1400">
              <a:latin typeface="Times New Roman"/>
              <a:cs typeface="Times New Roman"/>
            </a:endParaRPr>
          </a:p>
          <a:p>
            <a:pPr marL="242570" indent="-229870">
              <a:lnSpc>
                <a:spcPts val="1650"/>
              </a:lnSpc>
              <a:buFont typeface="Symbol"/>
              <a:buChar char=""/>
              <a:tabLst>
                <a:tab pos="243204" algn="l"/>
              </a:tabLst>
            </a:pPr>
            <a:r>
              <a:rPr sz="1400" spc="-10" dirty="0">
                <a:latin typeface="Times New Roman"/>
                <a:cs typeface="Times New Roman"/>
              </a:rPr>
              <a:t>A</a:t>
            </a:r>
            <a:r>
              <a:rPr sz="1400" dirty="0">
                <a:latin typeface="Times New Roman"/>
                <a:cs typeface="Times New Roman"/>
              </a:rPr>
              <a:t>tt</a:t>
            </a:r>
            <a:r>
              <a:rPr sz="1400" spc="-15" dirty="0">
                <a:latin typeface="Times New Roman"/>
                <a:cs typeface="Times New Roman"/>
              </a:rPr>
              <a:t>e</a:t>
            </a:r>
            <a:r>
              <a:rPr sz="1400" dirty="0">
                <a:latin typeface="Times New Roman"/>
                <a:cs typeface="Times New Roman"/>
              </a:rPr>
              <a:t>n</a:t>
            </a:r>
            <a:r>
              <a:rPr sz="1400" spc="-10" dirty="0">
                <a:latin typeface="Times New Roman"/>
                <a:cs typeface="Times New Roman"/>
              </a:rPr>
              <a:t>d</a:t>
            </a:r>
            <a:r>
              <a:rPr sz="1400" dirty="0">
                <a:latin typeface="Times New Roman"/>
                <a:cs typeface="Times New Roman"/>
              </a:rPr>
              <a:t>a</a:t>
            </a:r>
            <a:r>
              <a:rPr sz="1400" spc="-10" dirty="0">
                <a:latin typeface="Times New Roman"/>
                <a:cs typeface="Times New Roman"/>
              </a:rPr>
              <a:t>n</a:t>
            </a:r>
            <a:r>
              <a:rPr sz="1400" dirty="0">
                <a:latin typeface="Times New Roman"/>
                <a:cs typeface="Times New Roman"/>
              </a:rPr>
              <a:t>ce</a:t>
            </a:r>
            <a:endParaRPr sz="1400">
              <a:latin typeface="Times New Roman"/>
              <a:cs typeface="Times New Roman"/>
            </a:endParaRPr>
          </a:p>
          <a:p>
            <a:pPr marL="242570" indent="-229870">
              <a:lnSpc>
                <a:spcPct val="100000"/>
              </a:lnSpc>
              <a:spcBef>
                <a:spcPts val="25"/>
              </a:spcBef>
              <a:buFont typeface="Symbol"/>
              <a:buChar char=""/>
              <a:tabLst>
                <a:tab pos="243204" algn="l"/>
              </a:tabLst>
            </a:pPr>
            <a:r>
              <a:rPr sz="1400" spc="-10" dirty="0">
                <a:latin typeface="Times New Roman"/>
                <a:cs typeface="Times New Roman"/>
              </a:rPr>
              <a:t>T</a:t>
            </a:r>
            <a:r>
              <a:rPr sz="1400" dirty="0">
                <a:latin typeface="Times New Roman"/>
                <a:cs typeface="Times New Roman"/>
              </a:rPr>
              <a:t>i</a:t>
            </a:r>
            <a:r>
              <a:rPr sz="1400" spc="-25" dirty="0">
                <a:latin typeface="Times New Roman"/>
                <a:cs typeface="Times New Roman"/>
              </a:rPr>
              <a:t>m</a:t>
            </a:r>
            <a:r>
              <a:rPr sz="1400" dirty="0">
                <a:latin typeface="Times New Roman"/>
                <a:cs typeface="Times New Roman"/>
              </a:rPr>
              <a:t>eta</a:t>
            </a:r>
            <a:r>
              <a:rPr sz="1400" spc="5" dirty="0">
                <a:latin typeface="Times New Roman"/>
                <a:cs typeface="Times New Roman"/>
              </a:rPr>
              <a:t>b</a:t>
            </a:r>
            <a:r>
              <a:rPr sz="1400" dirty="0">
                <a:latin typeface="Times New Roman"/>
                <a:cs typeface="Times New Roman"/>
              </a:rPr>
              <a:t>le</a:t>
            </a:r>
            <a:endParaRPr sz="1400">
              <a:latin typeface="Times New Roman"/>
              <a:cs typeface="Times New Roman"/>
            </a:endParaRPr>
          </a:p>
          <a:p>
            <a:pPr marL="242570" indent="-229870">
              <a:lnSpc>
                <a:spcPct val="100000"/>
              </a:lnSpc>
              <a:spcBef>
                <a:spcPts val="45"/>
              </a:spcBef>
              <a:buFont typeface="Symbol"/>
              <a:buChar char=""/>
              <a:tabLst>
                <a:tab pos="243204" algn="l"/>
              </a:tabLst>
            </a:pPr>
            <a:r>
              <a:rPr sz="1400" dirty="0">
                <a:latin typeface="Times New Roman"/>
                <a:cs typeface="Times New Roman"/>
              </a:rPr>
              <a:t>Bl</a:t>
            </a:r>
            <a:r>
              <a:rPr sz="1400" spc="-10" dirty="0">
                <a:latin typeface="Times New Roman"/>
                <a:cs typeface="Times New Roman"/>
              </a:rPr>
              <a:t>og</a:t>
            </a:r>
            <a:r>
              <a:rPr sz="1400" dirty="0">
                <a:latin typeface="Times New Roman"/>
                <a:cs typeface="Times New Roman"/>
              </a:rPr>
              <a:t>s</a:t>
            </a:r>
            <a:endParaRPr sz="1400">
              <a:latin typeface="Times New Roman"/>
              <a:cs typeface="Times New Roman"/>
            </a:endParaRPr>
          </a:p>
          <a:p>
            <a:pPr marL="699770" lvl="1" indent="-229870">
              <a:lnSpc>
                <a:spcPct val="100000"/>
              </a:lnSpc>
              <a:spcBef>
                <a:spcPts val="25"/>
              </a:spcBef>
              <a:buFont typeface="Symbol"/>
              <a:buChar char=""/>
              <a:tabLst>
                <a:tab pos="700405" algn="l"/>
              </a:tabLst>
            </a:pPr>
            <a:r>
              <a:rPr sz="1400" dirty="0">
                <a:latin typeface="Times New Roman"/>
                <a:cs typeface="Times New Roman"/>
              </a:rPr>
              <a:t>Prof</a:t>
            </a:r>
            <a:r>
              <a:rPr sz="1400" spc="-15" dirty="0">
                <a:latin typeface="Times New Roman"/>
                <a:cs typeface="Times New Roman"/>
              </a:rPr>
              <a:t>e</a:t>
            </a:r>
            <a:r>
              <a:rPr sz="1400" dirty="0">
                <a:latin typeface="Times New Roman"/>
                <a:cs typeface="Times New Roman"/>
              </a:rPr>
              <a:t>s</a:t>
            </a:r>
            <a:r>
              <a:rPr sz="1400" spc="-10" dirty="0">
                <a:latin typeface="Times New Roman"/>
                <a:cs typeface="Times New Roman"/>
              </a:rPr>
              <a:t>s</a:t>
            </a:r>
            <a:r>
              <a:rPr sz="1400" dirty="0">
                <a:latin typeface="Times New Roman"/>
                <a:cs typeface="Times New Roman"/>
              </a:rPr>
              <a:t>o</a:t>
            </a:r>
            <a:r>
              <a:rPr sz="1400" spc="5" dirty="0">
                <a:latin typeface="Times New Roman"/>
                <a:cs typeface="Times New Roman"/>
              </a:rPr>
              <a:t>r</a:t>
            </a:r>
            <a:r>
              <a:rPr sz="1400" spc="-15" dirty="0">
                <a:latin typeface="Times New Roman"/>
                <a:cs typeface="Times New Roman"/>
              </a:rPr>
              <a:t>’</a:t>
            </a:r>
            <a:r>
              <a:rPr sz="1400" dirty="0">
                <a:latin typeface="Times New Roman"/>
                <a:cs typeface="Times New Roman"/>
              </a:rPr>
              <a:t>s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Vi</a:t>
            </a:r>
            <a:r>
              <a:rPr sz="1400" dirty="0">
                <a:latin typeface="Times New Roman"/>
                <a:cs typeface="Times New Roman"/>
              </a:rPr>
              <a:t>e</a:t>
            </a:r>
            <a:r>
              <a:rPr sz="1400" spc="-10" dirty="0">
                <a:latin typeface="Times New Roman"/>
                <a:cs typeface="Times New Roman"/>
              </a:rPr>
              <a:t>w</a:t>
            </a:r>
            <a:r>
              <a:rPr sz="1400" dirty="0">
                <a:latin typeface="Times New Roman"/>
                <a:cs typeface="Times New Roman"/>
              </a:rPr>
              <a:t>s</a:t>
            </a:r>
            <a:endParaRPr sz="1400">
              <a:latin typeface="Times New Roman"/>
              <a:cs typeface="Times New Roman"/>
            </a:endParaRPr>
          </a:p>
          <a:p>
            <a:pPr marL="699770" marR="2672715" lvl="1" indent="-229870">
              <a:lnSpc>
                <a:spcPts val="1620"/>
              </a:lnSpc>
              <a:spcBef>
                <a:spcPts val="125"/>
              </a:spcBef>
              <a:buFont typeface="Symbol"/>
              <a:buChar char=""/>
              <a:tabLst>
                <a:tab pos="700405" algn="l"/>
              </a:tabLst>
            </a:pPr>
            <a:r>
              <a:rPr sz="1400" dirty="0">
                <a:latin typeface="Times New Roman"/>
                <a:cs typeface="Times New Roman"/>
              </a:rPr>
              <a:t>Place</a:t>
            </a:r>
            <a:r>
              <a:rPr sz="1400" spc="-25" dirty="0">
                <a:latin typeface="Times New Roman"/>
                <a:cs typeface="Times New Roman"/>
              </a:rPr>
              <a:t>m</a:t>
            </a:r>
            <a:r>
              <a:rPr sz="1400" dirty="0">
                <a:latin typeface="Times New Roman"/>
                <a:cs typeface="Times New Roman"/>
              </a:rPr>
              <a:t>e</a:t>
            </a:r>
            <a:r>
              <a:rPr sz="1400" spc="5" dirty="0">
                <a:latin typeface="Times New Roman"/>
                <a:cs typeface="Times New Roman"/>
              </a:rPr>
              <a:t>n</a:t>
            </a:r>
            <a:r>
              <a:rPr sz="1400" dirty="0">
                <a:latin typeface="Times New Roman"/>
                <a:cs typeface="Times New Roman"/>
              </a:rPr>
              <a:t>t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Gui</a:t>
            </a:r>
            <a:r>
              <a:rPr sz="1400" dirty="0">
                <a:latin typeface="Times New Roman"/>
                <a:cs typeface="Times New Roman"/>
              </a:rPr>
              <a:t>de</a:t>
            </a:r>
            <a:r>
              <a:rPr sz="1400" spc="-15" dirty="0">
                <a:latin typeface="Times New Roman"/>
                <a:cs typeface="Times New Roman"/>
              </a:rPr>
              <a:t>’</a:t>
            </a:r>
            <a:r>
              <a:rPr sz="1400" dirty="0">
                <a:latin typeface="Times New Roman"/>
                <a:cs typeface="Times New Roman"/>
              </a:rPr>
              <a:t>s </a:t>
            </a:r>
            <a:r>
              <a:rPr sz="1400" spc="-10" dirty="0">
                <a:latin typeface="Times New Roman"/>
                <a:cs typeface="Times New Roman"/>
              </a:rPr>
              <a:t>E</a:t>
            </a:r>
            <a:r>
              <a:rPr sz="1400" dirty="0">
                <a:latin typeface="Times New Roman"/>
                <a:cs typeface="Times New Roman"/>
              </a:rPr>
              <a:t>tc.</a:t>
            </a:r>
            <a:endParaRPr sz="1400">
              <a:latin typeface="Times New Roman"/>
              <a:cs typeface="Times New Roman"/>
            </a:endParaRPr>
          </a:p>
          <a:p>
            <a:pPr marL="242570" indent="-229870">
              <a:lnSpc>
                <a:spcPts val="1660"/>
              </a:lnSpc>
              <a:buFont typeface="Symbol"/>
              <a:buChar char=""/>
              <a:tabLst>
                <a:tab pos="243204" algn="l"/>
              </a:tabLst>
            </a:pPr>
            <a:r>
              <a:rPr sz="1400" spc="-10" dirty="0">
                <a:latin typeface="Times New Roman"/>
                <a:cs typeface="Times New Roman"/>
              </a:rPr>
              <a:t>N</a:t>
            </a:r>
            <a:r>
              <a:rPr sz="1400" dirty="0">
                <a:latin typeface="Times New Roman"/>
                <a:cs typeface="Times New Roman"/>
              </a:rPr>
              <a:t>o</a:t>
            </a:r>
            <a:r>
              <a:rPr sz="1400" spc="-10" dirty="0">
                <a:latin typeface="Times New Roman"/>
                <a:cs typeface="Times New Roman"/>
              </a:rPr>
              <a:t>t</a:t>
            </a:r>
            <a:r>
              <a:rPr sz="1400" dirty="0">
                <a:latin typeface="Times New Roman"/>
                <a:cs typeface="Times New Roman"/>
              </a:rPr>
              <a:t>if</a:t>
            </a:r>
            <a:r>
              <a:rPr sz="1400" spc="-10" dirty="0">
                <a:latin typeface="Times New Roman"/>
                <a:cs typeface="Times New Roman"/>
              </a:rPr>
              <a:t>i</a:t>
            </a:r>
            <a:r>
              <a:rPr sz="1400" dirty="0">
                <a:latin typeface="Times New Roman"/>
                <a:cs typeface="Times New Roman"/>
              </a:rPr>
              <a:t>ca</a:t>
            </a:r>
            <a:r>
              <a:rPr sz="1400" spc="-10" dirty="0">
                <a:latin typeface="Times New Roman"/>
                <a:cs typeface="Times New Roman"/>
              </a:rPr>
              <a:t>ti</a:t>
            </a:r>
            <a:r>
              <a:rPr sz="1400" dirty="0">
                <a:latin typeface="Times New Roman"/>
                <a:cs typeface="Times New Roman"/>
              </a:rPr>
              <a:t>on</a:t>
            </a:r>
            <a:r>
              <a:rPr sz="1400" spc="-15" dirty="0">
                <a:latin typeface="Times New Roman"/>
                <a:cs typeface="Times New Roman"/>
              </a:rPr>
              <a:t> B</a:t>
            </a:r>
            <a:r>
              <a:rPr sz="1400" dirty="0">
                <a:latin typeface="Times New Roman"/>
                <a:cs typeface="Times New Roman"/>
              </a:rPr>
              <a:t>oa</a:t>
            </a:r>
            <a:r>
              <a:rPr sz="1400" spc="-15" dirty="0">
                <a:latin typeface="Times New Roman"/>
                <a:cs typeface="Times New Roman"/>
              </a:rPr>
              <a:t>r</a:t>
            </a:r>
            <a:r>
              <a:rPr sz="1400" dirty="0">
                <a:latin typeface="Times New Roman"/>
                <a:cs typeface="Times New Roman"/>
              </a:rPr>
              <a:t>d</a:t>
            </a:r>
            <a:endParaRPr sz="1400">
              <a:latin typeface="Times New Roman"/>
              <a:cs typeface="Times New Roman"/>
            </a:endParaRPr>
          </a:p>
          <a:p>
            <a:pPr marL="13970" marR="5080">
              <a:lnSpc>
                <a:spcPts val="1610"/>
              </a:lnSpc>
              <a:spcBef>
                <a:spcPts val="150"/>
              </a:spcBef>
              <a:buFont typeface="Symbol"/>
              <a:buChar char=""/>
              <a:tabLst>
                <a:tab pos="243204" algn="l"/>
              </a:tabLst>
            </a:pPr>
            <a:r>
              <a:rPr sz="1400" spc="-10" dirty="0">
                <a:latin typeface="Times New Roman"/>
                <a:cs typeface="Times New Roman"/>
              </a:rPr>
              <a:t>A</a:t>
            </a:r>
            <a:r>
              <a:rPr sz="1400" dirty="0">
                <a:latin typeface="Times New Roman"/>
                <a:cs typeface="Times New Roman"/>
              </a:rPr>
              <a:t>d</a:t>
            </a:r>
            <a:r>
              <a:rPr sz="1400" spc="-25" dirty="0">
                <a:latin typeface="Times New Roman"/>
                <a:cs typeface="Times New Roman"/>
              </a:rPr>
              <a:t>m</a:t>
            </a:r>
            <a:r>
              <a:rPr sz="1400" dirty="0">
                <a:latin typeface="Times New Roman"/>
                <a:cs typeface="Times New Roman"/>
              </a:rPr>
              <a:t>ini</a:t>
            </a:r>
            <a:r>
              <a:rPr sz="1400" spc="-10" dirty="0">
                <a:latin typeface="Times New Roman"/>
                <a:cs typeface="Times New Roman"/>
              </a:rPr>
              <a:t>s</a:t>
            </a:r>
            <a:r>
              <a:rPr sz="1400" dirty="0">
                <a:latin typeface="Times New Roman"/>
                <a:cs typeface="Times New Roman"/>
              </a:rPr>
              <a:t>tr</a:t>
            </a:r>
            <a:r>
              <a:rPr sz="1400" spc="-15" dirty="0">
                <a:latin typeface="Times New Roman"/>
                <a:cs typeface="Times New Roman"/>
              </a:rPr>
              <a:t>a</a:t>
            </a:r>
            <a:r>
              <a:rPr sz="1400" dirty="0">
                <a:latin typeface="Times New Roman"/>
                <a:cs typeface="Times New Roman"/>
              </a:rPr>
              <a:t>t</a:t>
            </a:r>
            <a:r>
              <a:rPr sz="1400" spc="-10" dirty="0">
                <a:latin typeface="Times New Roman"/>
                <a:cs typeface="Times New Roman"/>
              </a:rPr>
              <a:t>i</a:t>
            </a:r>
            <a:r>
              <a:rPr sz="1400" dirty="0">
                <a:latin typeface="Times New Roman"/>
                <a:cs typeface="Times New Roman"/>
              </a:rPr>
              <a:t>ve </a:t>
            </a:r>
            <a:r>
              <a:rPr sz="1400" spc="-10" dirty="0">
                <a:latin typeface="Times New Roman"/>
                <a:cs typeface="Times New Roman"/>
              </a:rPr>
              <a:t>A</a:t>
            </a:r>
            <a:r>
              <a:rPr sz="1400" dirty="0">
                <a:latin typeface="Times New Roman"/>
                <a:cs typeface="Times New Roman"/>
              </a:rPr>
              <a:t>cc</a:t>
            </a:r>
            <a:r>
              <a:rPr sz="1400" spc="-10" dirty="0">
                <a:latin typeface="Times New Roman"/>
                <a:cs typeface="Times New Roman"/>
              </a:rPr>
              <a:t>es</a:t>
            </a:r>
            <a:r>
              <a:rPr sz="1400" dirty="0">
                <a:latin typeface="Times New Roman"/>
                <a:cs typeface="Times New Roman"/>
              </a:rPr>
              <a:t>s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t</a:t>
            </a:r>
            <a:r>
              <a:rPr sz="1400" dirty="0">
                <a:latin typeface="Times New Roman"/>
                <a:cs typeface="Times New Roman"/>
              </a:rPr>
              <a:t>o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m</a:t>
            </a:r>
            <a:r>
              <a:rPr sz="1400" dirty="0">
                <a:latin typeface="Times New Roman"/>
                <a:cs typeface="Times New Roman"/>
              </a:rPr>
              <a:t>odify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</a:t>
            </a:r>
            <a:r>
              <a:rPr sz="1400" spc="5" dirty="0">
                <a:latin typeface="Times New Roman"/>
                <a:cs typeface="Times New Roman"/>
              </a:rPr>
              <a:t>l</a:t>
            </a:r>
            <a:r>
              <a:rPr sz="1400" dirty="0">
                <a:latin typeface="Times New Roman"/>
                <a:cs typeface="Times New Roman"/>
              </a:rPr>
              <a:t>at</a:t>
            </a:r>
            <a:r>
              <a:rPr sz="1400" spc="-15" dirty="0">
                <a:latin typeface="Times New Roman"/>
                <a:cs typeface="Times New Roman"/>
              </a:rPr>
              <a:t>f</a:t>
            </a:r>
            <a:r>
              <a:rPr sz="1400" dirty="0">
                <a:latin typeface="Times New Roman"/>
                <a:cs typeface="Times New Roman"/>
              </a:rPr>
              <a:t>orm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w</a:t>
            </a:r>
            <a:r>
              <a:rPr sz="1400" dirty="0">
                <a:latin typeface="Times New Roman"/>
                <a:cs typeface="Times New Roman"/>
              </a:rPr>
              <a:t>i</a:t>
            </a:r>
            <a:r>
              <a:rPr sz="1400" spc="-10" dirty="0">
                <a:latin typeface="Times New Roman"/>
                <a:cs typeface="Times New Roman"/>
              </a:rPr>
              <a:t>t</a:t>
            </a:r>
            <a:r>
              <a:rPr sz="1400" dirty="0">
                <a:latin typeface="Times New Roman"/>
                <a:cs typeface="Times New Roman"/>
              </a:rPr>
              <a:t>h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j</a:t>
            </a:r>
            <a:r>
              <a:rPr sz="1400" dirty="0">
                <a:latin typeface="Times New Roman"/>
                <a:cs typeface="Times New Roman"/>
              </a:rPr>
              <a:t>u</a:t>
            </a:r>
            <a:r>
              <a:rPr sz="1400" spc="-10" dirty="0">
                <a:latin typeface="Times New Roman"/>
                <a:cs typeface="Times New Roman"/>
              </a:rPr>
              <a:t>s</a:t>
            </a:r>
            <a:r>
              <a:rPr sz="1400" dirty="0">
                <a:latin typeface="Times New Roman"/>
                <a:cs typeface="Times New Roman"/>
              </a:rPr>
              <a:t>t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f</a:t>
            </a:r>
            <a:r>
              <a:rPr sz="1400" spc="-15" dirty="0">
                <a:latin typeface="Times New Roman"/>
                <a:cs typeface="Times New Roman"/>
              </a:rPr>
              <a:t>e</a:t>
            </a:r>
            <a:r>
              <a:rPr sz="1400" dirty="0">
                <a:latin typeface="Times New Roman"/>
                <a:cs typeface="Times New Roman"/>
              </a:rPr>
              <a:t>w</a:t>
            </a:r>
            <a:r>
              <a:rPr sz="1400" spc="-18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</a:t>
            </a:r>
            <a:r>
              <a:rPr sz="1400" spc="-10" dirty="0">
                <a:latin typeface="Times New Roman"/>
                <a:cs typeface="Times New Roman"/>
              </a:rPr>
              <a:t>l</a:t>
            </a:r>
            <a:r>
              <a:rPr sz="1400" dirty="0">
                <a:latin typeface="Times New Roman"/>
                <a:cs typeface="Times New Roman"/>
              </a:rPr>
              <a:t>i</a:t>
            </a:r>
            <a:r>
              <a:rPr sz="1400" spc="-15" dirty="0">
                <a:latin typeface="Times New Roman"/>
                <a:cs typeface="Times New Roman"/>
              </a:rPr>
              <a:t>c</a:t>
            </a:r>
            <a:r>
              <a:rPr sz="1400" dirty="0">
                <a:latin typeface="Times New Roman"/>
                <a:cs typeface="Times New Roman"/>
              </a:rPr>
              <a:t>ks. a</a:t>
            </a:r>
            <a:r>
              <a:rPr sz="1400" spc="-10" dirty="0">
                <a:latin typeface="Times New Roman"/>
                <a:cs typeface="Times New Roman"/>
              </a:rPr>
              <a:t>n</a:t>
            </a:r>
            <a:r>
              <a:rPr sz="1400" dirty="0">
                <a:latin typeface="Times New Roman"/>
                <a:cs typeface="Times New Roman"/>
              </a:rPr>
              <a:t>d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m</a:t>
            </a:r>
            <a:r>
              <a:rPr sz="1400" dirty="0">
                <a:latin typeface="Times New Roman"/>
                <a:cs typeface="Times New Roman"/>
              </a:rPr>
              <a:t>a</a:t>
            </a:r>
            <a:r>
              <a:rPr sz="1400" spc="15" dirty="0">
                <a:latin typeface="Times New Roman"/>
                <a:cs typeface="Times New Roman"/>
              </a:rPr>
              <a:t>n</a:t>
            </a:r>
            <a:r>
              <a:rPr sz="1400" dirty="0">
                <a:latin typeface="Times New Roman"/>
                <a:cs typeface="Times New Roman"/>
              </a:rPr>
              <a:t>y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m</a:t>
            </a:r>
            <a:r>
              <a:rPr sz="1400" dirty="0">
                <a:latin typeface="Times New Roman"/>
                <a:cs typeface="Times New Roman"/>
              </a:rPr>
              <a:t>ore.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51585" y="901699"/>
            <a:ext cx="946151" cy="10490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8580" y="1017254"/>
            <a:ext cx="581025" cy="5810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49482" y="8961919"/>
            <a:ext cx="447040" cy="179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6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51010" y="922383"/>
            <a:ext cx="5116195" cy="7714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545">
              <a:lnSpc>
                <a:spcPct val="100000"/>
              </a:lnSpc>
            </a:pPr>
            <a:r>
              <a:rPr sz="1800" b="1" dirty="0">
                <a:latin typeface="Times New Roman"/>
                <a:cs typeface="Times New Roman"/>
              </a:rPr>
              <a:t>SOFTWARE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&amp;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HAR</a:t>
            </a:r>
            <a:r>
              <a:rPr sz="1800" b="1" spc="-10" dirty="0">
                <a:latin typeface="Times New Roman"/>
                <a:cs typeface="Times New Roman"/>
              </a:rPr>
              <a:t>D</a:t>
            </a:r>
            <a:r>
              <a:rPr sz="1800" b="1" dirty="0">
                <a:latin typeface="Times New Roman"/>
                <a:cs typeface="Times New Roman"/>
              </a:rPr>
              <a:t>WA</a:t>
            </a:r>
            <a:r>
              <a:rPr sz="1800" b="1" spc="-10" dirty="0">
                <a:latin typeface="Times New Roman"/>
                <a:cs typeface="Times New Roman"/>
              </a:rPr>
              <a:t>R</a:t>
            </a:r>
            <a:r>
              <a:rPr sz="1800" b="1" dirty="0">
                <a:latin typeface="Times New Roman"/>
                <a:cs typeface="Times New Roman"/>
              </a:rPr>
              <a:t>E REQU</a:t>
            </a:r>
            <a:r>
              <a:rPr sz="1800" b="1" spc="-10" dirty="0">
                <a:latin typeface="Times New Roman"/>
                <a:cs typeface="Times New Roman"/>
              </a:rPr>
              <a:t>I</a:t>
            </a:r>
            <a:r>
              <a:rPr sz="1800" b="1" dirty="0">
                <a:latin typeface="Times New Roman"/>
                <a:cs typeface="Times New Roman"/>
              </a:rPr>
              <a:t>REM</a:t>
            </a:r>
            <a:r>
              <a:rPr sz="1800" b="1" spc="10" dirty="0">
                <a:latin typeface="Times New Roman"/>
                <a:cs typeface="Times New Roman"/>
              </a:rPr>
              <a:t>E</a:t>
            </a:r>
            <a:r>
              <a:rPr sz="1800" b="1" dirty="0">
                <a:latin typeface="Times New Roman"/>
                <a:cs typeface="Times New Roman"/>
              </a:rPr>
              <a:t>NTS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3"/>
              </a:spcBef>
            </a:pP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Times New Roman"/>
                <a:cs typeface="Times New Roman"/>
              </a:rPr>
              <a:t>Har</a:t>
            </a:r>
            <a:r>
              <a:rPr sz="1400" b="1" spc="-15" dirty="0">
                <a:latin typeface="Times New Roman"/>
                <a:cs typeface="Times New Roman"/>
              </a:rPr>
              <a:t>d</a:t>
            </a:r>
            <a:r>
              <a:rPr sz="1400" b="1" dirty="0">
                <a:latin typeface="Times New Roman"/>
                <a:cs typeface="Times New Roman"/>
              </a:rPr>
              <a:t>w</a:t>
            </a:r>
            <a:r>
              <a:rPr sz="1400" b="1" spc="-10" dirty="0">
                <a:latin typeface="Times New Roman"/>
                <a:cs typeface="Times New Roman"/>
              </a:rPr>
              <a:t>a</a:t>
            </a:r>
            <a:r>
              <a:rPr sz="1400" b="1" dirty="0">
                <a:latin typeface="Times New Roman"/>
                <a:cs typeface="Times New Roman"/>
              </a:rPr>
              <a:t>re </a:t>
            </a:r>
            <a:r>
              <a:rPr sz="1400" b="1" spc="-10" dirty="0">
                <a:latin typeface="Times New Roman"/>
                <a:cs typeface="Times New Roman"/>
              </a:rPr>
              <a:t>R</a:t>
            </a:r>
            <a:r>
              <a:rPr sz="1400" b="1" dirty="0">
                <a:latin typeface="Times New Roman"/>
                <a:cs typeface="Times New Roman"/>
              </a:rPr>
              <a:t>eq</a:t>
            </a:r>
            <a:r>
              <a:rPr sz="1400" b="1" spc="-15" dirty="0">
                <a:latin typeface="Times New Roman"/>
                <a:cs typeface="Times New Roman"/>
              </a:rPr>
              <a:t>u</a:t>
            </a:r>
            <a:r>
              <a:rPr sz="1400" b="1" dirty="0">
                <a:latin typeface="Times New Roman"/>
                <a:cs typeface="Times New Roman"/>
              </a:rPr>
              <a:t>ir</a:t>
            </a:r>
            <a:r>
              <a:rPr sz="1400" b="1" spc="-15" dirty="0">
                <a:latin typeface="Times New Roman"/>
                <a:cs typeface="Times New Roman"/>
              </a:rPr>
              <a:t>e</a:t>
            </a:r>
            <a:r>
              <a:rPr sz="1400" b="1" spc="-20" dirty="0">
                <a:latin typeface="Times New Roman"/>
                <a:cs typeface="Times New Roman"/>
              </a:rPr>
              <a:t>m</a:t>
            </a:r>
            <a:r>
              <a:rPr sz="1400" b="1" dirty="0">
                <a:latin typeface="Times New Roman"/>
                <a:cs typeface="Times New Roman"/>
              </a:rPr>
              <a:t>ents:</a:t>
            </a:r>
            <a:endParaRPr sz="1400">
              <a:latin typeface="Times New Roman"/>
              <a:cs typeface="Times New Roman"/>
            </a:endParaRPr>
          </a:p>
          <a:p>
            <a:pPr marL="469265" indent="-229870">
              <a:lnSpc>
                <a:spcPct val="100000"/>
              </a:lnSpc>
              <a:buFont typeface="Symbol"/>
              <a:buChar char=""/>
              <a:tabLst>
                <a:tab pos="469900" algn="l"/>
              </a:tabLst>
            </a:pPr>
            <a:r>
              <a:rPr sz="1400" dirty="0">
                <a:latin typeface="Times New Roman"/>
                <a:cs typeface="Times New Roman"/>
              </a:rPr>
              <a:t>Per</a:t>
            </a:r>
            <a:r>
              <a:rPr sz="1400" spc="-10" dirty="0">
                <a:latin typeface="Times New Roman"/>
                <a:cs typeface="Times New Roman"/>
              </a:rPr>
              <a:t>s</a:t>
            </a:r>
            <a:r>
              <a:rPr sz="1400" dirty="0">
                <a:latin typeface="Times New Roman"/>
                <a:cs typeface="Times New Roman"/>
              </a:rPr>
              <a:t>o</a:t>
            </a:r>
            <a:r>
              <a:rPr sz="1400" spc="-10" dirty="0">
                <a:latin typeface="Times New Roman"/>
                <a:cs typeface="Times New Roman"/>
              </a:rPr>
              <a:t>n</a:t>
            </a:r>
            <a:r>
              <a:rPr sz="1400" dirty="0">
                <a:latin typeface="Times New Roman"/>
                <a:cs typeface="Times New Roman"/>
              </a:rPr>
              <a:t>al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C</a:t>
            </a:r>
            <a:r>
              <a:rPr sz="1400" dirty="0">
                <a:latin typeface="Times New Roman"/>
                <a:cs typeface="Times New Roman"/>
              </a:rPr>
              <a:t>o</a:t>
            </a:r>
            <a:r>
              <a:rPr sz="1400" spc="-25" dirty="0">
                <a:latin typeface="Times New Roman"/>
                <a:cs typeface="Times New Roman"/>
              </a:rPr>
              <a:t>m</a:t>
            </a:r>
            <a:r>
              <a:rPr sz="1400" dirty="0">
                <a:latin typeface="Times New Roman"/>
                <a:cs typeface="Times New Roman"/>
              </a:rPr>
              <a:t>puter</a:t>
            </a:r>
            <a:endParaRPr sz="1400">
              <a:latin typeface="Times New Roman"/>
              <a:cs typeface="Times New Roman"/>
            </a:endParaRPr>
          </a:p>
          <a:p>
            <a:pPr marL="469265" indent="-229870">
              <a:lnSpc>
                <a:spcPct val="100000"/>
              </a:lnSpc>
              <a:spcBef>
                <a:spcPts val="145"/>
              </a:spcBef>
              <a:buFont typeface="Symbol"/>
              <a:buChar char=""/>
              <a:tabLst>
                <a:tab pos="469900" algn="l"/>
              </a:tabLst>
            </a:pPr>
            <a:r>
              <a:rPr sz="1400" spc="-10" dirty="0">
                <a:latin typeface="Times New Roman"/>
                <a:cs typeface="Times New Roman"/>
              </a:rPr>
              <a:t>L</a:t>
            </a:r>
            <a:r>
              <a:rPr sz="1400" dirty="0">
                <a:latin typeface="Times New Roman"/>
                <a:cs typeface="Times New Roman"/>
              </a:rPr>
              <a:t>a</a:t>
            </a:r>
            <a:r>
              <a:rPr sz="1400" spc="5" dirty="0">
                <a:latin typeface="Times New Roman"/>
                <a:cs typeface="Times New Roman"/>
              </a:rPr>
              <a:t>p</a:t>
            </a:r>
            <a:r>
              <a:rPr sz="1400" spc="-10" dirty="0">
                <a:latin typeface="Times New Roman"/>
                <a:cs typeface="Times New Roman"/>
              </a:rPr>
              <a:t>to</a:t>
            </a:r>
            <a:r>
              <a:rPr sz="1400" dirty="0">
                <a:latin typeface="Times New Roman"/>
                <a:cs typeface="Times New Roman"/>
              </a:rPr>
              <a:t>p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1600" b="1" spc="-15" dirty="0">
                <a:latin typeface="Times New Roman"/>
                <a:cs typeface="Times New Roman"/>
              </a:rPr>
              <a:t>L</a:t>
            </a:r>
            <a:r>
              <a:rPr sz="1600" b="1" spc="-5" dirty="0">
                <a:latin typeface="Times New Roman"/>
                <a:cs typeface="Times New Roman"/>
              </a:rPr>
              <a:t>a</a:t>
            </a:r>
            <a:r>
              <a:rPr sz="1600" b="1" spc="-10" dirty="0">
                <a:latin typeface="Times New Roman"/>
                <a:cs typeface="Times New Roman"/>
              </a:rPr>
              <a:t>nguages,</a:t>
            </a:r>
            <a:r>
              <a:rPr sz="1600" b="1" spc="-5" dirty="0">
                <a:latin typeface="Times New Roman"/>
                <a:cs typeface="Times New Roman"/>
              </a:rPr>
              <a:t> </a:t>
            </a:r>
            <a:r>
              <a:rPr sz="1600" b="1" spc="-20" dirty="0">
                <a:latin typeface="Times New Roman"/>
                <a:cs typeface="Times New Roman"/>
              </a:rPr>
              <a:t>F</a:t>
            </a:r>
            <a:r>
              <a:rPr sz="1600" b="1" spc="-10" dirty="0">
                <a:latin typeface="Times New Roman"/>
                <a:cs typeface="Times New Roman"/>
              </a:rPr>
              <a:t>r</a:t>
            </a:r>
            <a:r>
              <a:rPr sz="1600" b="1" spc="0" dirty="0">
                <a:latin typeface="Times New Roman"/>
                <a:cs typeface="Times New Roman"/>
              </a:rPr>
              <a:t>a</a:t>
            </a:r>
            <a:r>
              <a:rPr sz="1600" b="1" spc="-25" dirty="0">
                <a:latin typeface="Times New Roman"/>
                <a:cs typeface="Times New Roman"/>
              </a:rPr>
              <a:t>me</a:t>
            </a:r>
            <a:r>
              <a:rPr sz="1600" b="1" spc="0" dirty="0">
                <a:latin typeface="Times New Roman"/>
                <a:cs typeface="Times New Roman"/>
              </a:rPr>
              <a:t>w</a:t>
            </a:r>
            <a:r>
              <a:rPr sz="1600" b="1" spc="-10" dirty="0">
                <a:latin typeface="Times New Roman"/>
                <a:cs typeface="Times New Roman"/>
              </a:rPr>
              <a:t>or</a:t>
            </a:r>
            <a:r>
              <a:rPr sz="1600" b="1" spc="-25" dirty="0">
                <a:latin typeface="Times New Roman"/>
                <a:cs typeface="Times New Roman"/>
              </a:rPr>
              <a:t>k</a:t>
            </a:r>
            <a:r>
              <a:rPr sz="1600" b="1" spc="0" dirty="0">
                <a:latin typeface="Times New Roman"/>
                <a:cs typeface="Times New Roman"/>
              </a:rPr>
              <a:t>s</a:t>
            </a:r>
            <a:r>
              <a:rPr sz="1600" b="1" u="heavy" spc="-10" dirty="0">
                <a:latin typeface="Times New Roman"/>
                <a:cs typeface="Times New Roman"/>
              </a:rPr>
              <a:t>: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1"/>
              </a:spcBef>
            </a:pPr>
            <a:endParaRPr sz="1950">
              <a:latin typeface="Times New Roman"/>
              <a:cs typeface="Times New Roman"/>
            </a:endParaRPr>
          </a:p>
          <a:p>
            <a:pPr marL="469265" indent="-229870">
              <a:lnSpc>
                <a:spcPct val="100000"/>
              </a:lnSpc>
              <a:buFont typeface="Symbol"/>
              <a:buChar char=""/>
              <a:tabLst>
                <a:tab pos="469900" algn="l"/>
              </a:tabLst>
            </a:pPr>
            <a:r>
              <a:rPr sz="1400" dirty="0">
                <a:latin typeface="Times New Roman"/>
                <a:cs typeface="Times New Roman"/>
              </a:rPr>
              <a:t>Ja</a:t>
            </a:r>
            <a:r>
              <a:rPr sz="1400" spc="-10" dirty="0">
                <a:latin typeface="Times New Roman"/>
                <a:cs typeface="Times New Roman"/>
              </a:rPr>
              <a:t>v</a:t>
            </a:r>
            <a:r>
              <a:rPr sz="1400" dirty="0">
                <a:latin typeface="Times New Roman"/>
                <a:cs typeface="Times New Roman"/>
              </a:rPr>
              <a:t>aSc</a:t>
            </a:r>
            <a:r>
              <a:rPr sz="1400" spc="-15" dirty="0">
                <a:latin typeface="Times New Roman"/>
                <a:cs typeface="Times New Roman"/>
              </a:rPr>
              <a:t>r</a:t>
            </a:r>
            <a:r>
              <a:rPr sz="1400" dirty="0">
                <a:latin typeface="Times New Roman"/>
                <a:cs typeface="Times New Roman"/>
              </a:rPr>
              <a:t>i</a:t>
            </a:r>
            <a:r>
              <a:rPr sz="1400" spc="-10" dirty="0">
                <a:latin typeface="Times New Roman"/>
                <a:cs typeface="Times New Roman"/>
              </a:rPr>
              <a:t>p</a:t>
            </a:r>
            <a:r>
              <a:rPr sz="1400" dirty="0">
                <a:latin typeface="Times New Roman"/>
                <a:cs typeface="Times New Roman"/>
              </a:rPr>
              <a:t>t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7"/>
              </a:spcBef>
              <a:buFont typeface="Symbol"/>
              <a:buChar char=""/>
            </a:pPr>
            <a:endParaRPr sz="1400">
              <a:latin typeface="Times New Roman"/>
              <a:cs typeface="Times New Roman"/>
            </a:endParaRPr>
          </a:p>
          <a:p>
            <a:pPr marL="469265" indent="-229870">
              <a:lnSpc>
                <a:spcPct val="100000"/>
              </a:lnSpc>
              <a:buFont typeface="Symbol"/>
              <a:buChar char=""/>
              <a:tabLst>
                <a:tab pos="469900" algn="l"/>
              </a:tabLst>
            </a:pPr>
            <a:r>
              <a:rPr sz="1400" spc="-10" dirty="0">
                <a:latin typeface="Times New Roman"/>
                <a:cs typeface="Times New Roman"/>
              </a:rPr>
              <a:t>E</a:t>
            </a:r>
            <a:r>
              <a:rPr sz="1400" dirty="0">
                <a:latin typeface="Times New Roman"/>
                <a:cs typeface="Times New Roman"/>
              </a:rPr>
              <a:t>JS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2"/>
              </a:spcBef>
              <a:buFont typeface="Symbol"/>
              <a:buChar char=""/>
            </a:pPr>
            <a:endParaRPr sz="1400">
              <a:latin typeface="Times New Roman"/>
              <a:cs typeface="Times New Roman"/>
            </a:endParaRPr>
          </a:p>
          <a:p>
            <a:pPr marL="469265" indent="-229870">
              <a:lnSpc>
                <a:spcPct val="100000"/>
              </a:lnSpc>
              <a:buFont typeface="Symbol"/>
              <a:buChar char=""/>
              <a:tabLst>
                <a:tab pos="469900" algn="l"/>
              </a:tabLst>
            </a:pPr>
            <a:r>
              <a:rPr sz="1400" spc="-5" dirty="0">
                <a:latin typeface="Times New Roman"/>
                <a:cs typeface="Times New Roman"/>
              </a:rPr>
              <a:t>CSS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2"/>
              </a:spcBef>
              <a:buFont typeface="Symbol"/>
              <a:buChar char=""/>
            </a:pPr>
            <a:endParaRPr sz="1400">
              <a:latin typeface="Times New Roman"/>
              <a:cs typeface="Times New Roman"/>
            </a:endParaRPr>
          </a:p>
          <a:p>
            <a:pPr marL="469265" indent="-229870">
              <a:lnSpc>
                <a:spcPct val="100000"/>
              </a:lnSpc>
              <a:buFont typeface="Symbol"/>
              <a:buChar char=""/>
              <a:tabLst>
                <a:tab pos="469900" algn="l"/>
              </a:tabLst>
            </a:pPr>
            <a:r>
              <a:rPr sz="1400" dirty="0">
                <a:latin typeface="Times New Roman"/>
                <a:cs typeface="Times New Roman"/>
              </a:rPr>
              <a:t>Reac</a:t>
            </a:r>
            <a:r>
              <a:rPr sz="1400" spc="5" dirty="0">
                <a:latin typeface="Times New Roman"/>
                <a:cs typeface="Times New Roman"/>
              </a:rPr>
              <a:t>t</a:t>
            </a:r>
            <a:r>
              <a:rPr sz="1400" spc="-20" dirty="0">
                <a:latin typeface="Times New Roman"/>
                <a:cs typeface="Times New Roman"/>
              </a:rPr>
              <a:t>.</a:t>
            </a:r>
            <a:r>
              <a:rPr sz="1400" dirty="0">
                <a:latin typeface="Times New Roman"/>
                <a:cs typeface="Times New Roman"/>
              </a:rPr>
              <a:t>Js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4"/>
              </a:spcBef>
              <a:buFont typeface="Symbol"/>
              <a:buChar char=""/>
            </a:pPr>
            <a:endParaRPr sz="1400">
              <a:latin typeface="Times New Roman"/>
              <a:cs typeface="Times New Roman"/>
            </a:endParaRPr>
          </a:p>
          <a:p>
            <a:pPr marL="469265" indent="-229870">
              <a:lnSpc>
                <a:spcPct val="100000"/>
              </a:lnSpc>
              <a:buFont typeface="Symbol"/>
              <a:buChar char=""/>
              <a:tabLst>
                <a:tab pos="469900" algn="l"/>
              </a:tabLst>
            </a:pPr>
            <a:r>
              <a:rPr sz="1400" dirty="0">
                <a:latin typeface="Times New Roman"/>
                <a:cs typeface="Times New Roman"/>
              </a:rPr>
              <a:t>B</a:t>
            </a:r>
            <a:r>
              <a:rPr sz="1400" spc="-10" dirty="0">
                <a:latin typeface="Times New Roman"/>
                <a:cs typeface="Times New Roman"/>
              </a:rPr>
              <a:t>o</a:t>
            </a:r>
            <a:r>
              <a:rPr sz="1400" dirty="0">
                <a:latin typeface="Times New Roman"/>
                <a:cs typeface="Times New Roman"/>
              </a:rPr>
              <a:t>o</a:t>
            </a:r>
            <a:r>
              <a:rPr sz="1400" spc="-10" dirty="0">
                <a:latin typeface="Times New Roman"/>
                <a:cs typeface="Times New Roman"/>
              </a:rPr>
              <a:t>t</a:t>
            </a:r>
            <a:r>
              <a:rPr sz="1400" dirty="0">
                <a:latin typeface="Times New Roman"/>
                <a:cs typeface="Times New Roman"/>
              </a:rPr>
              <a:t>st</a:t>
            </a:r>
            <a:r>
              <a:rPr sz="1400" spc="-15" dirty="0">
                <a:latin typeface="Times New Roman"/>
                <a:cs typeface="Times New Roman"/>
              </a:rPr>
              <a:t>r</a:t>
            </a:r>
            <a:r>
              <a:rPr sz="1400" dirty="0">
                <a:latin typeface="Times New Roman"/>
                <a:cs typeface="Times New Roman"/>
              </a:rPr>
              <a:t>ap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Symbol"/>
              <a:buChar char=""/>
            </a:pPr>
            <a:endParaRPr sz="1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Times New Roman"/>
                <a:cs typeface="Times New Roman"/>
              </a:rPr>
              <a:t>Serv</a:t>
            </a:r>
            <a:r>
              <a:rPr sz="1800" b="1" spc="5" dirty="0">
                <a:latin typeface="Times New Roman"/>
                <a:cs typeface="Times New Roman"/>
              </a:rPr>
              <a:t>e</a:t>
            </a:r>
            <a:r>
              <a:rPr sz="1800" b="1" dirty="0">
                <a:latin typeface="Times New Roman"/>
                <a:cs typeface="Times New Roman"/>
              </a:rPr>
              <a:t>r: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1"/>
              </a:spcBef>
            </a:pPr>
            <a:endParaRPr sz="1750">
              <a:latin typeface="Times New Roman"/>
              <a:cs typeface="Times New Roman"/>
            </a:endParaRPr>
          </a:p>
          <a:p>
            <a:pPr marL="469265" indent="-229870">
              <a:lnSpc>
                <a:spcPct val="100000"/>
              </a:lnSpc>
              <a:buFont typeface="Symbol"/>
              <a:buChar char=""/>
              <a:tabLst>
                <a:tab pos="469900" algn="l"/>
              </a:tabLst>
            </a:pPr>
            <a:r>
              <a:rPr sz="1400" spc="-10" dirty="0">
                <a:latin typeface="Times New Roman"/>
                <a:cs typeface="Times New Roman"/>
              </a:rPr>
              <a:t>N</a:t>
            </a:r>
            <a:r>
              <a:rPr sz="1400" dirty="0">
                <a:latin typeface="Times New Roman"/>
                <a:cs typeface="Times New Roman"/>
              </a:rPr>
              <a:t>ode</a:t>
            </a:r>
            <a:r>
              <a:rPr sz="1400" spc="-15" dirty="0">
                <a:latin typeface="Times New Roman"/>
                <a:cs typeface="Times New Roman"/>
              </a:rPr>
              <a:t>.</a:t>
            </a:r>
            <a:r>
              <a:rPr sz="1400" dirty="0">
                <a:latin typeface="Times New Roman"/>
                <a:cs typeface="Times New Roman"/>
              </a:rPr>
              <a:t>Js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Symbol"/>
              <a:buChar char=""/>
            </a:pPr>
            <a:endParaRPr sz="1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10" dirty="0">
                <a:latin typeface="Times New Roman"/>
                <a:cs typeface="Times New Roman"/>
              </a:rPr>
              <a:t>Sof</a:t>
            </a:r>
            <a:r>
              <a:rPr sz="1600" b="1" spc="-20" dirty="0">
                <a:latin typeface="Times New Roman"/>
                <a:cs typeface="Times New Roman"/>
              </a:rPr>
              <a:t>t</a:t>
            </a:r>
            <a:r>
              <a:rPr sz="1600" b="1" spc="0" dirty="0">
                <a:latin typeface="Times New Roman"/>
                <a:cs typeface="Times New Roman"/>
              </a:rPr>
              <a:t>w</a:t>
            </a:r>
            <a:r>
              <a:rPr sz="1600" b="1" spc="-10" dirty="0">
                <a:latin typeface="Times New Roman"/>
                <a:cs typeface="Times New Roman"/>
              </a:rPr>
              <a:t>are</a:t>
            </a:r>
            <a:r>
              <a:rPr sz="1600" b="1" spc="-15" dirty="0">
                <a:latin typeface="Times New Roman"/>
                <a:cs typeface="Times New Roman"/>
              </a:rPr>
              <a:t>’</a:t>
            </a:r>
            <a:r>
              <a:rPr sz="1600" b="1" spc="-10" dirty="0">
                <a:latin typeface="Times New Roman"/>
                <a:cs typeface="Times New Roman"/>
              </a:rPr>
              <a:t>s</a:t>
            </a:r>
            <a:r>
              <a:rPr sz="1600" b="1" spc="-5" dirty="0">
                <a:latin typeface="Times New Roman"/>
                <a:cs typeface="Times New Roman"/>
              </a:rPr>
              <a:t> / </a:t>
            </a:r>
            <a:r>
              <a:rPr sz="1600" b="1" spc="-10" dirty="0">
                <a:latin typeface="Times New Roman"/>
                <a:cs typeface="Times New Roman"/>
              </a:rPr>
              <a:t>IDE</a:t>
            </a:r>
            <a:r>
              <a:rPr sz="1600" b="1" spc="-5" dirty="0">
                <a:latin typeface="Times New Roman"/>
                <a:cs typeface="Times New Roman"/>
              </a:rPr>
              <a:t>’</a:t>
            </a:r>
            <a:r>
              <a:rPr sz="1600" b="1" spc="-10" dirty="0">
                <a:latin typeface="Times New Roman"/>
                <a:cs typeface="Times New Roman"/>
              </a:rPr>
              <a:t>S</a:t>
            </a:r>
            <a:r>
              <a:rPr sz="1600" b="1" spc="-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/Text Ed</a:t>
            </a:r>
            <a:r>
              <a:rPr sz="1600" b="1" spc="0" dirty="0">
                <a:latin typeface="Times New Roman"/>
                <a:cs typeface="Times New Roman"/>
              </a:rPr>
              <a:t>i</a:t>
            </a:r>
            <a:r>
              <a:rPr sz="1600" b="1" spc="-10" dirty="0">
                <a:latin typeface="Times New Roman"/>
                <a:cs typeface="Times New Roman"/>
              </a:rPr>
              <a:t>tors: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7"/>
              </a:spcBef>
            </a:pPr>
            <a:endParaRPr sz="1550">
              <a:latin typeface="Times New Roman"/>
              <a:cs typeface="Times New Roman"/>
            </a:endParaRPr>
          </a:p>
          <a:p>
            <a:pPr marL="469265" indent="-229870">
              <a:lnSpc>
                <a:spcPct val="100000"/>
              </a:lnSpc>
              <a:buFont typeface="Symbol"/>
              <a:buChar char=""/>
              <a:tabLst>
                <a:tab pos="469900" algn="l"/>
              </a:tabLst>
            </a:pPr>
            <a:r>
              <a:rPr sz="1400" spc="-10" dirty="0">
                <a:latin typeface="Times New Roman"/>
                <a:cs typeface="Times New Roman"/>
              </a:rPr>
              <a:t>N</a:t>
            </a:r>
            <a:r>
              <a:rPr sz="1400" dirty="0">
                <a:latin typeface="Times New Roman"/>
                <a:cs typeface="Times New Roman"/>
              </a:rPr>
              <a:t>ode.</a:t>
            </a:r>
            <a:r>
              <a:rPr sz="1400" spc="-10" dirty="0">
                <a:latin typeface="Times New Roman"/>
                <a:cs typeface="Times New Roman"/>
              </a:rPr>
              <a:t>j</a:t>
            </a:r>
            <a:r>
              <a:rPr sz="1400" dirty="0">
                <a:latin typeface="Times New Roman"/>
                <a:cs typeface="Times New Roman"/>
              </a:rPr>
              <a:t>s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4"/>
              </a:spcBef>
              <a:buFont typeface="Symbol"/>
              <a:buChar char=""/>
            </a:pPr>
            <a:endParaRPr sz="1400">
              <a:latin typeface="Times New Roman"/>
              <a:cs typeface="Times New Roman"/>
            </a:endParaRPr>
          </a:p>
          <a:p>
            <a:pPr marL="469265" indent="-229870">
              <a:lnSpc>
                <a:spcPct val="100000"/>
              </a:lnSpc>
              <a:buFont typeface="Symbol"/>
              <a:buChar char=""/>
              <a:tabLst>
                <a:tab pos="469900" algn="l"/>
              </a:tabLst>
            </a:pPr>
            <a:r>
              <a:rPr sz="1400" dirty="0">
                <a:latin typeface="Times New Roman"/>
                <a:cs typeface="Times New Roman"/>
              </a:rPr>
              <a:t>M</a:t>
            </a:r>
            <a:r>
              <a:rPr sz="1400" spc="-10" dirty="0">
                <a:latin typeface="Times New Roman"/>
                <a:cs typeface="Times New Roman"/>
              </a:rPr>
              <a:t>o</a:t>
            </a:r>
            <a:r>
              <a:rPr sz="1400" dirty="0">
                <a:latin typeface="Times New Roman"/>
                <a:cs typeface="Times New Roman"/>
              </a:rPr>
              <a:t>n</a:t>
            </a:r>
            <a:r>
              <a:rPr sz="1400" spc="-10" dirty="0">
                <a:latin typeface="Times New Roman"/>
                <a:cs typeface="Times New Roman"/>
              </a:rPr>
              <a:t>g</a:t>
            </a:r>
            <a:r>
              <a:rPr sz="1400" dirty="0">
                <a:latin typeface="Times New Roman"/>
                <a:cs typeface="Times New Roman"/>
              </a:rPr>
              <a:t>o</a:t>
            </a:r>
            <a:r>
              <a:rPr sz="1400" spc="-10" dirty="0">
                <a:latin typeface="Times New Roman"/>
                <a:cs typeface="Times New Roman"/>
              </a:rPr>
              <a:t>D</a:t>
            </a:r>
            <a:r>
              <a:rPr sz="1400" dirty="0">
                <a:latin typeface="Times New Roman"/>
                <a:cs typeface="Times New Roman"/>
              </a:rPr>
              <a:t>B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2"/>
              </a:spcBef>
              <a:buFont typeface="Symbol"/>
              <a:buChar char=""/>
            </a:pPr>
            <a:endParaRPr sz="1400">
              <a:latin typeface="Times New Roman"/>
              <a:cs typeface="Times New Roman"/>
            </a:endParaRPr>
          </a:p>
          <a:p>
            <a:pPr marL="469265" indent="-229870">
              <a:lnSpc>
                <a:spcPct val="100000"/>
              </a:lnSpc>
              <a:buFont typeface="Symbol"/>
              <a:buChar char=""/>
              <a:tabLst>
                <a:tab pos="469900" algn="l"/>
              </a:tabLst>
            </a:pPr>
            <a:r>
              <a:rPr sz="1400" dirty="0">
                <a:latin typeface="Times New Roman"/>
                <a:cs typeface="Times New Roman"/>
              </a:rPr>
              <a:t>M</a:t>
            </a:r>
            <a:r>
              <a:rPr sz="1400" spc="-10" dirty="0">
                <a:latin typeface="Times New Roman"/>
                <a:cs typeface="Times New Roman"/>
              </a:rPr>
              <a:t>o</a:t>
            </a:r>
            <a:r>
              <a:rPr sz="1400" dirty="0">
                <a:latin typeface="Times New Roman"/>
                <a:cs typeface="Times New Roman"/>
              </a:rPr>
              <a:t>n</a:t>
            </a:r>
            <a:r>
              <a:rPr sz="1400" spc="-10" dirty="0">
                <a:latin typeface="Times New Roman"/>
                <a:cs typeface="Times New Roman"/>
              </a:rPr>
              <a:t>g</a:t>
            </a:r>
            <a:r>
              <a:rPr sz="1400" dirty="0">
                <a:latin typeface="Times New Roman"/>
                <a:cs typeface="Times New Roman"/>
              </a:rPr>
              <a:t>o</a:t>
            </a:r>
            <a:r>
              <a:rPr sz="1400" spc="-10" dirty="0">
                <a:latin typeface="Times New Roman"/>
                <a:cs typeface="Times New Roman"/>
              </a:rPr>
              <a:t>D</a:t>
            </a:r>
            <a:r>
              <a:rPr sz="1400" dirty="0">
                <a:latin typeface="Times New Roman"/>
                <a:cs typeface="Times New Roman"/>
              </a:rPr>
              <a:t>B Co</a:t>
            </a:r>
            <a:r>
              <a:rPr sz="1400" spc="-25" dirty="0">
                <a:latin typeface="Times New Roman"/>
                <a:cs typeface="Times New Roman"/>
              </a:rPr>
              <a:t>m</a:t>
            </a:r>
            <a:r>
              <a:rPr sz="1400" dirty="0">
                <a:latin typeface="Times New Roman"/>
                <a:cs typeface="Times New Roman"/>
              </a:rPr>
              <a:t>pa</a:t>
            </a:r>
            <a:r>
              <a:rPr sz="1400" spc="-10" dirty="0">
                <a:latin typeface="Times New Roman"/>
                <a:cs typeface="Times New Roman"/>
              </a:rPr>
              <a:t>s</a:t>
            </a:r>
            <a:r>
              <a:rPr sz="1400" dirty="0">
                <a:latin typeface="Times New Roman"/>
                <a:cs typeface="Times New Roman"/>
              </a:rPr>
              <a:t>s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7"/>
              </a:spcBef>
              <a:buFont typeface="Symbol"/>
              <a:buChar char=""/>
            </a:pPr>
            <a:endParaRPr sz="1400">
              <a:latin typeface="Times New Roman"/>
              <a:cs typeface="Times New Roman"/>
            </a:endParaRPr>
          </a:p>
          <a:p>
            <a:pPr marL="469265" indent="-229870">
              <a:lnSpc>
                <a:spcPct val="100000"/>
              </a:lnSpc>
              <a:buFont typeface="Symbol"/>
              <a:buChar char=""/>
              <a:tabLst>
                <a:tab pos="469900" algn="l"/>
              </a:tabLst>
            </a:pPr>
            <a:r>
              <a:rPr sz="1400" spc="-10" dirty="0">
                <a:latin typeface="Times New Roman"/>
                <a:cs typeface="Times New Roman"/>
              </a:rPr>
              <a:t>V</a:t>
            </a:r>
            <a:r>
              <a:rPr sz="1400" dirty="0">
                <a:latin typeface="Times New Roman"/>
                <a:cs typeface="Times New Roman"/>
              </a:rPr>
              <a:t>i</a:t>
            </a:r>
            <a:r>
              <a:rPr sz="1400" spc="-10" dirty="0">
                <a:latin typeface="Times New Roman"/>
                <a:cs typeface="Times New Roman"/>
              </a:rPr>
              <a:t>s</a:t>
            </a:r>
            <a:r>
              <a:rPr sz="1400" dirty="0">
                <a:latin typeface="Times New Roman"/>
                <a:cs typeface="Times New Roman"/>
              </a:rPr>
              <a:t>ual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S</a:t>
            </a:r>
            <a:r>
              <a:rPr sz="1400" spc="-10" dirty="0">
                <a:latin typeface="Times New Roman"/>
                <a:cs typeface="Times New Roman"/>
              </a:rPr>
              <a:t>t</a:t>
            </a:r>
            <a:r>
              <a:rPr sz="1400" dirty="0">
                <a:latin typeface="Times New Roman"/>
                <a:cs typeface="Times New Roman"/>
              </a:rPr>
              <a:t>u</a:t>
            </a:r>
            <a:r>
              <a:rPr sz="1400" spc="-10" dirty="0">
                <a:latin typeface="Times New Roman"/>
                <a:cs typeface="Times New Roman"/>
              </a:rPr>
              <a:t>d</a:t>
            </a:r>
            <a:r>
              <a:rPr sz="1400" dirty="0">
                <a:latin typeface="Times New Roman"/>
                <a:cs typeface="Times New Roman"/>
              </a:rPr>
              <a:t>io</a:t>
            </a:r>
            <a:r>
              <a:rPr sz="1400" spc="-15" dirty="0">
                <a:latin typeface="Times New Roman"/>
                <a:cs typeface="Times New Roman"/>
              </a:rPr>
              <a:t> C</a:t>
            </a:r>
            <a:r>
              <a:rPr sz="1400" dirty="0">
                <a:latin typeface="Times New Roman"/>
                <a:cs typeface="Times New Roman"/>
              </a:rPr>
              <a:t>o</a:t>
            </a:r>
            <a:r>
              <a:rPr sz="1400" spc="-10" dirty="0">
                <a:latin typeface="Times New Roman"/>
                <a:cs typeface="Times New Roman"/>
              </a:rPr>
              <a:t>d</a:t>
            </a:r>
            <a:r>
              <a:rPr sz="1400" dirty="0">
                <a:latin typeface="Times New Roman"/>
                <a:cs typeface="Times New Roman"/>
              </a:rPr>
              <a:t>e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4"/>
              </a:spcBef>
              <a:buFont typeface="Symbol"/>
              <a:buChar char=""/>
            </a:pPr>
            <a:endParaRPr sz="1400">
              <a:latin typeface="Times New Roman"/>
              <a:cs typeface="Times New Roman"/>
            </a:endParaRPr>
          </a:p>
          <a:p>
            <a:pPr marL="469265" indent="-229870">
              <a:lnSpc>
                <a:spcPct val="100000"/>
              </a:lnSpc>
              <a:buFont typeface="Symbol"/>
              <a:buChar char=""/>
              <a:tabLst>
                <a:tab pos="469900" algn="l"/>
              </a:tabLst>
            </a:pPr>
            <a:r>
              <a:rPr sz="1400" spc="-20" dirty="0">
                <a:latin typeface="Times New Roman"/>
                <a:cs typeface="Times New Roman"/>
              </a:rPr>
              <a:t>W</a:t>
            </a:r>
            <a:r>
              <a:rPr sz="1400" dirty="0">
                <a:latin typeface="Times New Roman"/>
                <a:cs typeface="Times New Roman"/>
              </a:rPr>
              <a:t>eb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Browser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1200">
              <a:latin typeface="Times New Roman"/>
              <a:cs typeface="Times New Roman"/>
            </a:endParaRPr>
          </a:p>
          <a:p>
            <a:pPr marL="240665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7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94766" y="3575700"/>
            <a:ext cx="5163830" cy="27470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81125" y="3710299"/>
            <a:ext cx="4800600" cy="2324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51014" y="929348"/>
            <a:ext cx="5276215" cy="1906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" algn="ctr">
              <a:lnSpc>
                <a:spcPct val="100000"/>
              </a:lnSpc>
            </a:pPr>
            <a:r>
              <a:rPr sz="2200" b="1" spc="-15" dirty="0">
                <a:latin typeface="Times New Roman"/>
                <a:cs typeface="Times New Roman"/>
              </a:rPr>
              <a:t>Meth</a:t>
            </a:r>
            <a:r>
              <a:rPr sz="2200" b="1" spc="-10" dirty="0">
                <a:latin typeface="Times New Roman"/>
                <a:cs typeface="Times New Roman"/>
              </a:rPr>
              <a:t>o</a:t>
            </a:r>
            <a:r>
              <a:rPr sz="2200" b="1" spc="-15" dirty="0">
                <a:latin typeface="Times New Roman"/>
                <a:cs typeface="Times New Roman"/>
              </a:rPr>
              <a:t>d</a:t>
            </a:r>
            <a:r>
              <a:rPr sz="2200" b="1" spc="-10" dirty="0">
                <a:latin typeface="Times New Roman"/>
                <a:cs typeface="Times New Roman"/>
              </a:rPr>
              <a:t>ology</a:t>
            </a:r>
            <a:endParaRPr sz="2200">
              <a:latin typeface="Times New Roman"/>
              <a:cs typeface="Times New Roman"/>
            </a:endParaRPr>
          </a:p>
          <a:p>
            <a:pPr marL="12700" marR="5080" algn="just">
              <a:lnSpc>
                <a:spcPct val="95800"/>
              </a:lnSpc>
              <a:spcBef>
                <a:spcPts val="1350"/>
              </a:spcBef>
            </a:pPr>
            <a:r>
              <a:rPr sz="1400" spc="-10" dirty="0">
                <a:latin typeface="Times New Roman"/>
                <a:cs typeface="Times New Roman"/>
              </a:rPr>
              <a:t>T</a:t>
            </a:r>
            <a:r>
              <a:rPr sz="1400" dirty="0">
                <a:latin typeface="Times New Roman"/>
                <a:cs typeface="Times New Roman"/>
              </a:rPr>
              <a:t>he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fr</a:t>
            </a:r>
            <a:r>
              <a:rPr sz="1400" spc="-10" dirty="0">
                <a:latin typeface="Times New Roman"/>
                <a:cs typeface="Times New Roman"/>
              </a:rPr>
              <a:t>o</a:t>
            </a:r>
            <a:r>
              <a:rPr sz="1400" dirty="0">
                <a:latin typeface="Times New Roman"/>
                <a:cs typeface="Times New Roman"/>
              </a:rPr>
              <a:t>n</a:t>
            </a:r>
            <a:r>
              <a:rPr sz="1400" spc="-5" dirty="0">
                <a:latin typeface="Times New Roman"/>
                <a:cs typeface="Times New Roman"/>
              </a:rPr>
              <a:t>t</a:t>
            </a:r>
            <a:r>
              <a:rPr sz="1400" dirty="0">
                <a:latin typeface="Times New Roman"/>
                <a:cs typeface="Times New Roman"/>
              </a:rPr>
              <a:t>-e</a:t>
            </a:r>
            <a:r>
              <a:rPr sz="1400" spc="-10" dirty="0">
                <a:latin typeface="Times New Roman"/>
                <a:cs typeface="Times New Roman"/>
              </a:rPr>
              <a:t>n</a:t>
            </a:r>
            <a:r>
              <a:rPr sz="1400" dirty="0">
                <a:latin typeface="Times New Roman"/>
                <a:cs typeface="Times New Roman"/>
              </a:rPr>
              <a:t>d</a:t>
            </a:r>
            <a:r>
              <a:rPr sz="1400" spc="-20" dirty="0">
                <a:latin typeface="Times New Roman"/>
                <a:cs typeface="Times New Roman"/>
              </a:rPr>
              <a:t> w</a:t>
            </a:r>
            <a:r>
              <a:rPr sz="1400" dirty="0">
                <a:latin typeface="Times New Roman"/>
                <a:cs typeface="Times New Roman"/>
              </a:rPr>
              <a:t>ork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i</a:t>
            </a:r>
            <a:r>
              <a:rPr sz="1400" dirty="0">
                <a:latin typeface="Times New Roman"/>
                <a:cs typeface="Times New Roman"/>
              </a:rPr>
              <a:t>s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d</a:t>
            </a:r>
            <a:r>
              <a:rPr sz="1400" dirty="0">
                <a:latin typeface="Times New Roman"/>
                <a:cs typeface="Times New Roman"/>
              </a:rPr>
              <a:t>one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wi</a:t>
            </a:r>
            <a:r>
              <a:rPr sz="1400" dirty="0">
                <a:latin typeface="Times New Roman"/>
                <a:cs typeface="Times New Roman"/>
              </a:rPr>
              <a:t>th</a:t>
            </a:r>
            <a:r>
              <a:rPr sz="1400" spc="-6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t</a:t>
            </a:r>
            <a:r>
              <a:rPr sz="1400" dirty="0">
                <a:latin typeface="Times New Roman"/>
                <a:cs typeface="Times New Roman"/>
              </a:rPr>
              <a:t>he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h</a:t>
            </a:r>
            <a:r>
              <a:rPr sz="1400" spc="-15" dirty="0">
                <a:latin typeface="Times New Roman"/>
                <a:cs typeface="Times New Roman"/>
              </a:rPr>
              <a:t>e</a:t>
            </a:r>
            <a:r>
              <a:rPr sz="1400" dirty="0">
                <a:latin typeface="Times New Roman"/>
                <a:cs typeface="Times New Roman"/>
              </a:rPr>
              <a:t>lp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spc="5" dirty="0">
                <a:latin typeface="Times New Roman"/>
                <a:cs typeface="Times New Roman"/>
              </a:rPr>
              <a:t>o</a:t>
            </a:r>
            <a:r>
              <a:rPr sz="1400" dirty="0">
                <a:latin typeface="Times New Roman"/>
                <a:cs typeface="Times New Roman"/>
              </a:rPr>
              <a:t>f</a:t>
            </a:r>
            <a:r>
              <a:rPr sz="1400" spc="-7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o</a:t>
            </a:r>
            <a:r>
              <a:rPr sz="1400" spc="-10" dirty="0">
                <a:latin typeface="Times New Roman"/>
                <a:cs typeface="Times New Roman"/>
              </a:rPr>
              <a:t>u</a:t>
            </a:r>
            <a:r>
              <a:rPr sz="1400" dirty="0">
                <a:latin typeface="Times New Roman"/>
                <a:cs typeface="Times New Roman"/>
              </a:rPr>
              <a:t>r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k</a:t>
            </a:r>
            <a:r>
              <a:rPr sz="1400" dirty="0">
                <a:latin typeface="Times New Roman"/>
                <a:cs typeface="Times New Roman"/>
              </a:rPr>
              <a:t>no</a:t>
            </a:r>
            <a:r>
              <a:rPr sz="1400" spc="-20" dirty="0">
                <a:latin typeface="Times New Roman"/>
                <a:cs typeface="Times New Roman"/>
              </a:rPr>
              <a:t>w</a:t>
            </a:r>
            <a:r>
              <a:rPr sz="1400" dirty="0">
                <a:latin typeface="Times New Roman"/>
                <a:cs typeface="Times New Roman"/>
              </a:rPr>
              <a:t>le</a:t>
            </a:r>
            <a:r>
              <a:rPr sz="1400" spc="-10" dirty="0">
                <a:latin typeface="Times New Roman"/>
                <a:cs typeface="Times New Roman"/>
              </a:rPr>
              <a:t>d</a:t>
            </a:r>
            <a:r>
              <a:rPr sz="1400" dirty="0">
                <a:latin typeface="Times New Roman"/>
                <a:cs typeface="Times New Roman"/>
              </a:rPr>
              <a:t>ge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re</a:t>
            </a:r>
            <a:r>
              <a:rPr sz="1400" spc="-10" dirty="0">
                <a:latin typeface="Times New Roman"/>
                <a:cs typeface="Times New Roman"/>
              </a:rPr>
              <a:t>l</a:t>
            </a:r>
            <a:r>
              <a:rPr sz="1400" dirty="0">
                <a:latin typeface="Times New Roman"/>
                <a:cs typeface="Times New Roman"/>
              </a:rPr>
              <a:t>at</a:t>
            </a:r>
            <a:r>
              <a:rPr sz="1400" spc="-15" dirty="0">
                <a:latin typeface="Times New Roman"/>
                <a:cs typeface="Times New Roman"/>
              </a:rPr>
              <a:t>e</a:t>
            </a:r>
            <a:r>
              <a:rPr sz="1400" dirty="0">
                <a:latin typeface="Times New Roman"/>
                <a:cs typeface="Times New Roman"/>
              </a:rPr>
              <a:t>d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t</a:t>
            </a:r>
            <a:r>
              <a:rPr sz="1400" dirty="0">
                <a:latin typeface="Times New Roman"/>
                <a:cs typeface="Times New Roman"/>
              </a:rPr>
              <a:t>o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</a:t>
            </a:r>
            <a:r>
              <a:rPr sz="1400" spc="-10" dirty="0">
                <a:latin typeface="Times New Roman"/>
                <a:cs typeface="Times New Roman"/>
              </a:rPr>
              <a:t>J</a:t>
            </a:r>
            <a:r>
              <a:rPr sz="1400" spc="-15" dirty="0">
                <a:latin typeface="Times New Roman"/>
                <a:cs typeface="Times New Roman"/>
              </a:rPr>
              <a:t>S</a:t>
            </a:r>
            <a:r>
              <a:rPr sz="1400" dirty="0">
                <a:latin typeface="Times New Roman"/>
                <a:cs typeface="Times New Roman"/>
              </a:rPr>
              <a:t>/ Reac</a:t>
            </a:r>
            <a:r>
              <a:rPr sz="1400" spc="5" dirty="0">
                <a:latin typeface="Times New Roman"/>
                <a:cs typeface="Times New Roman"/>
              </a:rPr>
              <a:t>t</a:t>
            </a:r>
            <a:r>
              <a:rPr sz="1400" dirty="0">
                <a:latin typeface="Times New Roman"/>
                <a:cs typeface="Times New Roman"/>
              </a:rPr>
              <a:t>.</a:t>
            </a:r>
            <a:r>
              <a:rPr sz="1400" spc="-10" dirty="0">
                <a:latin typeface="Times New Roman"/>
                <a:cs typeface="Times New Roman"/>
              </a:rPr>
              <a:t>j</a:t>
            </a:r>
            <a:r>
              <a:rPr sz="1400" dirty="0">
                <a:latin typeface="Times New Roman"/>
                <a:cs typeface="Times New Roman"/>
              </a:rPr>
              <a:t>s,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J</a:t>
            </a:r>
            <a:r>
              <a:rPr sz="1400" spc="-15" dirty="0">
                <a:latin typeface="Times New Roman"/>
                <a:cs typeface="Times New Roman"/>
              </a:rPr>
              <a:t>a</a:t>
            </a:r>
            <a:r>
              <a:rPr sz="1400" dirty="0">
                <a:latin typeface="Times New Roman"/>
                <a:cs typeface="Times New Roman"/>
              </a:rPr>
              <a:t>v</a:t>
            </a:r>
            <a:r>
              <a:rPr sz="1400" spc="-15" dirty="0">
                <a:latin typeface="Times New Roman"/>
                <a:cs typeface="Times New Roman"/>
              </a:rPr>
              <a:t>a</a:t>
            </a:r>
            <a:r>
              <a:rPr sz="1400" dirty="0">
                <a:latin typeface="Times New Roman"/>
                <a:cs typeface="Times New Roman"/>
              </a:rPr>
              <a:t>scr</a:t>
            </a:r>
            <a:r>
              <a:rPr sz="1400" spc="-10" dirty="0">
                <a:latin typeface="Times New Roman"/>
                <a:cs typeface="Times New Roman"/>
              </a:rPr>
              <a:t>ip</a:t>
            </a:r>
            <a:r>
              <a:rPr sz="1400" dirty="0">
                <a:latin typeface="Times New Roman"/>
                <a:cs typeface="Times New Roman"/>
              </a:rPr>
              <a:t>t,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CSS,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</a:t>
            </a:r>
            <a:r>
              <a:rPr sz="1400" spc="-10" dirty="0">
                <a:latin typeface="Times New Roman"/>
                <a:cs typeface="Times New Roman"/>
              </a:rPr>
              <a:t>n</a:t>
            </a:r>
            <a:r>
              <a:rPr sz="1400" dirty="0">
                <a:latin typeface="Times New Roman"/>
                <a:cs typeface="Times New Roman"/>
              </a:rPr>
              <a:t>d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B</a:t>
            </a:r>
            <a:r>
              <a:rPr sz="1400" dirty="0">
                <a:latin typeface="Times New Roman"/>
                <a:cs typeface="Times New Roman"/>
              </a:rPr>
              <a:t>o</a:t>
            </a:r>
            <a:r>
              <a:rPr sz="1400" spc="-10" dirty="0">
                <a:latin typeface="Times New Roman"/>
                <a:cs typeface="Times New Roman"/>
              </a:rPr>
              <a:t>ot</a:t>
            </a:r>
            <a:r>
              <a:rPr sz="1400" dirty="0">
                <a:latin typeface="Times New Roman"/>
                <a:cs typeface="Times New Roman"/>
              </a:rPr>
              <a:t>str</a:t>
            </a:r>
            <a:r>
              <a:rPr sz="1400" spc="-15" dirty="0">
                <a:latin typeface="Times New Roman"/>
                <a:cs typeface="Times New Roman"/>
              </a:rPr>
              <a:t>a</a:t>
            </a:r>
            <a:r>
              <a:rPr sz="1400" dirty="0">
                <a:latin typeface="Times New Roman"/>
                <a:cs typeface="Times New Roman"/>
              </a:rPr>
              <a:t>p.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T</a:t>
            </a:r>
            <a:r>
              <a:rPr sz="1400" dirty="0">
                <a:latin typeface="Times New Roman"/>
                <a:cs typeface="Times New Roman"/>
              </a:rPr>
              <a:t>he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b</a:t>
            </a:r>
            <a:r>
              <a:rPr sz="1400" dirty="0">
                <a:latin typeface="Times New Roman"/>
                <a:cs typeface="Times New Roman"/>
              </a:rPr>
              <a:t>ac</a:t>
            </a:r>
            <a:r>
              <a:rPr sz="1400" spc="25" dirty="0">
                <a:latin typeface="Times New Roman"/>
                <a:cs typeface="Times New Roman"/>
              </a:rPr>
              <a:t>k</a:t>
            </a:r>
            <a:r>
              <a:rPr sz="1400" dirty="0">
                <a:latin typeface="Times New Roman"/>
                <a:cs typeface="Times New Roman"/>
              </a:rPr>
              <a:t>-e</a:t>
            </a:r>
            <a:r>
              <a:rPr sz="1400" spc="-10" dirty="0">
                <a:latin typeface="Times New Roman"/>
                <a:cs typeface="Times New Roman"/>
              </a:rPr>
              <a:t>n</a:t>
            </a:r>
            <a:r>
              <a:rPr sz="1400" dirty="0">
                <a:latin typeface="Times New Roman"/>
                <a:cs typeface="Times New Roman"/>
              </a:rPr>
              <a:t>d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wo</a:t>
            </a:r>
            <a:r>
              <a:rPr sz="1400" dirty="0">
                <a:latin typeface="Times New Roman"/>
                <a:cs typeface="Times New Roman"/>
              </a:rPr>
              <a:t>rk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i</a:t>
            </a:r>
            <a:r>
              <a:rPr sz="1400" dirty="0">
                <a:latin typeface="Times New Roman"/>
                <a:cs typeface="Times New Roman"/>
              </a:rPr>
              <a:t>s</a:t>
            </a:r>
            <a:r>
              <a:rPr sz="1400" spc="-1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d</a:t>
            </a:r>
            <a:r>
              <a:rPr sz="1400" dirty="0">
                <a:latin typeface="Times New Roman"/>
                <a:cs typeface="Times New Roman"/>
              </a:rPr>
              <a:t>one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w</a:t>
            </a:r>
            <a:r>
              <a:rPr sz="1400" dirty="0">
                <a:latin typeface="Times New Roman"/>
                <a:cs typeface="Times New Roman"/>
              </a:rPr>
              <a:t>i</a:t>
            </a:r>
            <a:r>
              <a:rPr sz="1400" spc="-10" dirty="0">
                <a:latin typeface="Times New Roman"/>
                <a:cs typeface="Times New Roman"/>
              </a:rPr>
              <a:t>t</a:t>
            </a:r>
            <a:r>
              <a:rPr sz="1400" dirty="0">
                <a:latin typeface="Times New Roman"/>
                <a:cs typeface="Times New Roman"/>
              </a:rPr>
              <a:t>h the </a:t>
            </a:r>
            <a:r>
              <a:rPr sz="1400" spc="-10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he</a:t>
            </a:r>
            <a:r>
              <a:rPr sz="1400" spc="-10" dirty="0">
                <a:latin typeface="Times New Roman"/>
                <a:cs typeface="Times New Roman"/>
              </a:rPr>
              <a:t>l</a:t>
            </a:r>
            <a:r>
              <a:rPr sz="1400" dirty="0">
                <a:latin typeface="Times New Roman"/>
                <a:cs typeface="Times New Roman"/>
              </a:rPr>
              <a:t>p </a:t>
            </a:r>
            <a:r>
              <a:rPr sz="1400" spc="-8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of </a:t>
            </a:r>
            <a:r>
              <a:rPr sz="1400" spc="-8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No</a:t>
            </a:r>
            <a:r>
              <a:rPr sz="1400" dirty="0">
                <a:latin typeface="Times New Roman"/>
                <a:cs typeface="Times New Roman"/>
              </a:rPr>
              <a:t>de.</a:t>
            </a:r>
            <a:r>
              <a:rPr sz="1400" spc="-10" dirty="0">
                <a:latin typeface="Times New Roman"/>
                <a:cs typeface="Times New Roman"/>
              </a:rPr>
              <a:t>J</a:t>
            </a:r>
            <a:r>
              <a:rPr sz="1400" dirty="0">
                <a:latin typeface="Times New Roman"/>
                <a:cs typeface="Times New Roman"/>
              </a:rPr>
              <a:t>S, </a:t>
            </a:r>
            <a:r>
              <a:rPr sz="1400" spc="-8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Ex</a:t>
            </a:r>
            <a:r>
              <a:rPr sz="1400" dirty="0">
                <a:latin typeface="Times New Roman"/>
                <a:cs typeface="Times New Roman"/>
              </a:rPr>
              <a:t>pre</a:t>
            </a:r>
            <a:r>
              <a:rPr sz="1400" spc="-10" dirty="0">
                <a:latin typeface="Times New Roman"/>
                <a:cs typeface="Times New Roman"/>
              </a:rPr>
              <a:t>s</a:t>
            </a:r>
            <a:r>
              <a:rPr sz="1400" dirty="0">
                <a:latin typeface="Times New Roman"/>
                <a:cs typeface="Times New Roman"/>
              </a:rPr>
              <a:t>s.</a:t>
            </a:r>
            <a:r>
              <a:rPr sz="1400" spc="-10" dirty="0">
                <a:latin typeface="Times New Roman"/>
                <a:cs typeface="Times New Roman"/>
              </a:rPr>
              <a:t>J</a:t>
            </a:r>
            <a:r>
              <a:rPr sz="1400" dirty="0">
                <a:latin typeface="Times New Roman"/>
                <a:cs typeface="Times New Roman"/>
              </a:rPr>
              <a:t>S </a:t>
            </a:r>
            <a:r>
              <a:rPr sz="1400" spc="-6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&amp; </a:t>
            </a:r>
            <a:r>
              <a:rPr sz="1400" spc="-9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M</a:t>
            </a:r>
            <a:r>
              <a:rPr sz="1400" dirty="0">
                <a:latin typeface="Times New Roman"/>
                <a:cs typeface="Times New Roman"/>
              </a:rPr>
              <a:t>o</a:t>
            </a:r>
            <a:r>
              <a:rPr sz="1400" spc="-10" dirty="0">
                <a:latin typeface="Times New Roman"/>
                <a:cs typeface="Times New Roman"/>
              </a:rPr>
              <a:t>n</a:t>
            </a:r>
            <a:r>
              <a:rPr sz="1400" dirty="0">
                <a:latin typeface="Times New Roman"/>
                <a:cs typeface="Times New Roman"/>
              </a:rPr>
              <a:t>go</a:t>
            </a:r>
            <a:r>
              <a:rPr sz="1400" spc="-10" dirty="0">
                <a:latin typeface="Times New Roman"/>
                <a:cs typeface="Times New Roman"/>
              </a:rPr>
              <a:t>D</a:t>
            </a:r>
            <a:r>
              <a:rPr sz="1400" spc="5" dirty="0">
                <a:latin typeface="Times New Roman"/>
                <a:cs typeface="Times New Roman"/>
              </a:rPr>
              <a:t>B</a:t>
            </a:r>
            <a:r>
              <a:rPr sz="1400" dirty="0">
                <a:latin typeface="Times New Roman"/>
                <a:cs typeface="Times New Roman"/>
              </a:rPr>
              <a:t>. </a:t>
            </a:r>
            <a:r>
              <a:rPr sz="1400" spc="-9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W</a:t>
            </a:r>
            <a:r>
              <a:rPr sz="1400" dirty="0">
                <a:latin typeface="Times New Roman"/>
                <a:cs typeface="Times New Roman"/>
              </a:rPr>
              <a:t>e </a:t>
            </a:r>
            <a:r>
              <a:rPr sz="1400" spc="-8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u</a:t>
            </a:r>
            <a:r>
              <a:rPr sz="1400" spc="-10" dirty="0">
                <a:latin typeface="Times New Roman"/>
                <a:cs typeface="Times New Roman"/>
              </a:rPr>
              <a:t>s</a:t>
            </a:r>
            <a:r>
              <a:rPr sz="1400" dirty="0">
                <a:latin typeface="Times New Roman"/>
                <a:cs typeface="Times New Roman"/>
              </a:rPr>
              <a:t>ed </a:t>
            </a:r>
            <a:r>
              <a:rPr sz="1400" spc="-8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t</a:t>
            </a:r>
            <a:r>
              <a:rPr sz="1400" dirty="0">
                <a:latin typeface="Times New Roman"/>
                <a:cs typeface="Times New Roman"/>
              </a:rPr>
              <a:t>he </a:t>
            </a:r>
            <a:r>
              <a:rPr sz="1400" spc="-9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l</a:t>
            </a:r>
            <a:r>
              <a:rPr sz="1400" dirty="0">
                <a:latin typeface="Times New Roman"/>
                <a:cs typeface="Times New Roman"/>
              </a:rPr>
              <a:t>oc</a:t>
            </a:r>
            <a:r>
              <a:rPr sz="1400" spc="-15" dirty="0">
                <a:latin typeface="Times New Roman"/>
                <a:cs typeface="Times New Roman"/>
              </a:rPr>
              <a:t>a</a:t>
            </a:r>
            <a:r>
              <a:rPr sz="1400" spc="-10" dirty="0">
                <a:latin typeface="Times New Roman"/>
                <a:cs typeface="Times New Roman"/>
              </a:rPr>
              <a:t>lhos</a:t>
            </a:r>
            <a:r>
              <a:rPr sz="1400" dirty="0">
                <a:latin typeface="Times New Roman"/>
                <a:cs typeface="Times New Roman"/>
              </a:rPr>
              <a:t>t </a:t>
            </a:r>
            <a:r>
              <a:rPr sz="1400" spc="-10" dirty="0">
                <a:latin typeface="Times New Roman"/>
                <a:cs typeface="Times New Roman"/>
              </a:rPr>
              <a:t>NOD</a:t>
            </a:r>
            <a:r>
              <a:rPr sz="1400" dirty="0">
                <a:latin typeface="Times New Roman"/>
                <a:cs typeface="Times New Roman"/>
              </a:rPr>
              <a:t>E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ser</a:t>
            </a:r>
            <a:r>
              <a:rPr sz="1400" spc="5" dirty="0">
                <a:latin typeface="Times New Roman"/>
                <a:cs typeface="Times New Roman"/>
              </a:rPr>
              <a:t>v</a:t>
            </a:r>
            <a:r>
              <a:rPr sz="1400" dirty="0">
                <a:latin typeface="Times New Roman"/>
                <a:cs typeface="Times New Roman"/>
              </a:rPr>
              <a:t>er</a:t>
            </a:r>
            <a:r>
              <a:rPr sz="1400" spc="10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f</a:t>
            </a:r>
            <a:r>
              <a:rPr sz="1400" spc="-10" dirty="0">
                <a:latin typeface="Times New Roman"/>
                <a:cs typeface="Times New Roman"/>
              </a:rPr>
              <a:t>o</a:t>
            </a:r>
            <a:r>
              <a:rPr sz="1400" dirty="0">
                <a:latin typeface="Times New Roman"/>
                <a:cs typeface="Times New Roman"/>
              </a:rPr>
              <a:t>r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no</a:t>
            </a:r>
            <a:r>
              <a:rPr sz="1400" dirty="0">
                <a:latin typeface="Times New Roman"/>
                <a:cs typeface="Times New Roman"/>
              </a:rPr>
              <a:t>w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</a:t>
            </a:r>
            <a:r>
              <a:rPr sz="1400" spc="5" dirty="0">
                <a:latin typeface="Times New Roman"/>
                <a:cs typeface="Times New Roman"/>
              </a:rPr>
              <a:t>n</a:t>
            </a:r>
            <a:r>
              <a:rPr sz="1400" dirty="0">
                <a:latin typeface="Times New Roman"/>
                <a:cs typeface="Times New Roman"/>
              </a:rPr>
              <a:t>d</a:t>
            </a:r>
            <a:r>
              <a:rPr sz="1400" spc="9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l</a:t>
            </a:r>
            <a:r>
              <a:rPr sz="1400" dirty="0">
                <a:latin typeface="Times New Roman"/>
                <a:cs typeface="Times New Roman"/>
              </a:rPr>
              <a:t>at</a:t>
            </a:r>
            <a:r>
              <a:rPr sz="1400" spc="-15" dirty="0">
                <a:latin typeface="Times New Roman"/>
                <a:cs typeface="Times New Roman"/>
              </a:rPr>
              <a:t>e</a:t>
            </a:r>
            <a:r>
              <a:rPr sz="1400" dirty="0">
                <a:latin typeface="Times New Roman"/>
                <a:cs typeface="Times New Roman"/>
              </a:rPr>
              <a:t>r</a:t>
            </a:r>
            <a:r>
              <a:rPr sz="1400" spc="9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w</a:t>
            </a:r>
            <a:r>
              <a:rPr sz="1400" dirty="0">
                <a:latin typeface="Times New Roman"/>
                <a:cs typeface="Times New Roman"/>
              </a:rPr>
              <a:t>e</a:t>
            </a:r>
            <a:r>
              <a:rPr sz="1400" spc="9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w</a:t>
            </a:r>
            <a:r>
              <a:rPr sz="1400" dirty="0">
                <a:latin typeface="Times New Roman"/>
                <a:cs typeface="Times New Roman"/>
              </a:rPr>
              <a:t>i</a:t>
            </a:r>
            <a:r>
              <a:rPr sz="1400" spc="-10" dirty="0">
                <a:latin typeface="Times New Roman"/>
                <a:cs typeface="Times New Roman"/>
              </a:rPr>
              <a:t>l</a:t>
            </a:r>
            <a:r>
              <a:rPr sz="1400" dirty="0">
                <a:latin typeface="Times New Roman"/>
                <a:cs typeface="Times New Roman"/>
              </a:rPr>
              <a:t>l</a:t>
            </a:r>
            <a:r>
              <a:rPr sz="1400" spc="9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d</a:t>
            </a:r>
            <a:r>
              <a:rPr sz="1400" dirty="0">
                <a:latin typeface="Times New Roman"/>
                <a:cs typeface="Times New Roman"/>
              </a:rPr>
              <a:t>e</a:t>
            </a:r>
            <a:r>
              <a:rPr sz="1400" spc="5" dirty="0">
                <a:latin typeface="Times New Roman"/>
                <a:cs typeface="Times New Roman"/>
              </a:rPr>
              <a:t>p</a:t>
            </a:r>
            <a:r>
              <a:rPr sz="1400" spc="-10" dirty="0">
                <a:latin typeface="Times New Roman"/>
                <a:cs typeface="Times New Roman"/>
              </a:rPr>
              <a:t>l</a:t>
            </a:r>
            <a:r>
              <a:rPr sz="1400" dirty="0">
                <a:latin typeface="Times New Roman"/>
                <a:cs typeface="Times New Roman"/>
              </a:rPr>
              <a:t>oy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po</a:t>
            </a:r>
            <a:r>
              <a:rPr sz="1400" spc="-15" dirty="0">
                <a:latin typeface="Times New Roman"/>
                <a:cs typeface="Times New Roman"/>
              </a:rPr>
              <a:t>r</a:t>
            </a:r>
            <a:r>
              <a:rPr sz="1400" dirty="0">
                <a:latin typeface="Times New Roman"/>
                <a:cs typeface="Times New Roman"/>
              </a:rPr>
              <a:t>t</a:t>
            </a:r>
            <a:r>
              <a:rPr sz="1400" spc="-15" dirty="0">
                <a:latin typeface="Times New Roman"/>
                <a:cs typeface="Times New Roman"/>
              </a:rPr>
              <a:t>a</a:t>
            </a:r>
            <a:r>
              <a:rPr sz="1400" dirty="0">
                <a:latin typeface="Times New Roman"/>
                <a:cs typeface="Times New Roman"/>
              </a:rPr>
              <a:t>l</a:t>
            </a:r>
            <a:r>
              <a:rPr sz="1400" spc="9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o</a:t>
            </a:r>
            <a:r>
              <a:rPr sz="1400" dirty="0">
                <a:latin typeface="Times New Roman"/>
                <a:cs typeface="Times New Roman"/>
              </a:rPr>
              <a:t>n</a:t>
            </a:r>
            <a:r>
              <a:rPr sz="1400" spc="9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g</a:t>
            </a:r>
            <a:r>
              <a:rPr sz="1400" dirty="0">
                <a:latin typeface="Times New Roman"/>
                <a:cs typeface="Times New Roman"/>
              </a:rPr>
              <a:t>l</a:t>
            </a:r>
            <a:r>
              <a:rPr sz="1400" spc="-10" dirty="0">
                <a:latin typeface="Times New Roman"/>
                <a:cs typeface="Times New Roman"/>
              </a:rPr>
              <a:t>o</a:t>
            </a:r>
            <a:r>
              <a:rPr sz="1400" dirty="0">
                <a:latin typeface="Times New Roman"/>
                <a:cs typeface="Times New Roman"/>
              </a:rPr>
              <a:t>b</a:t>
            </a:r>
            <a:r>
              <a:rPr sz="1400" spc="-15" dirty="0">
                <a:latin typeface="Times New Roman"/>
                <a:cs typeface="Times New Roman"/>
              </a:rPr>
              <a:t>a</a:t>
            </a:r>
            <a:r>
              <a:rPr sz="1400" dirty="0">
                <a:latin typeface="Times New Roman"/>
                <a:cs typeface="Times New Roman"/>
              </a:rPr>
              <a:t>l</a:t>
            </a:r>
            <a:r>
              <a:rPr sz="1400" spc="-10" dirty="0">
                <a:latin typeface="Times New Roman"/>
                <a:cs typeface="Times New Roman"/>
              </a:rPr>
              <a:t>ho</a:t>
            </a:r>
            <a:r>
              <a:rPr sz="1400" dirty="0">
                <a:latin typeface="Times New Roman"/>
                <a:cs typeface="Times New Roman"/>
              </a:rPr>
              <a:t>s</a:t>
            </a:r>
            <a:r>
              <a:rPr sz="1400" spc="-10" dirty="0">
                <a:latin typeface="Times New Roman"/>
                <a:cs typeface="Times New Roman"/>
              </a:rPr>
              <a:t>t</a:t>
            </a:r>
            <a:r>
              <a:rPr sz="1400" dirty="0">
                <a:latin typeface="Times New Roman"/>
                <a:cs typeface="Times New Roman"/>
              </a:rPr>
              <a:t>. </a:t>
            </a:r>
            <a:r>
              <a:rPr sz="1400" spc="-10" dirty="0">
                <a:latin typeface="Times New Roman"/>
                <a:cs typeface="Times New Roman"/>
              </a:rPr>
              <a:t>T</a:t>
            </a:r>
            <a:r>
              <a:rPr sz="1400" dirty="0">
                <a:latin typeface="Times New Roman"/>
                <a:cs typeface="Times New Roman"/>
              </a:rPr>
              <a:t>he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</a:t>
            </a:r>
            <a:r>
              <a:rPr sz="1400" spc="-15" dirty="0">
                <a:latin typeface="Times New Roman"/>
                <a:cs typeface="Times New Roman"/>
              </a:rPr>
              <a:t>r</a:t>
            </a:r>
            <a:r>
              <a:rPr sz="1400" spc="-10" dirty="0">
                <a:latin typeface="Times New Roman"/>
                <a:cs typeface="Times New Roman"/>
              </a:rPr>
              <a:t>o</a:t>
            </a:r>
            <a:r>
              <a:rPr sz="1400" dirty="0">
                <a:latin typeface="Times New Roman"/>
                <a:cs typeface="Times New Roman"/>
              </a:rPr>
              <a:t>per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da</a:t>
            </a:r>
            <a:r>
              <a:rPr sz="1400" spc="-10" dirty="0">
                <a:latin typeface="Times New Roman"/>
                <a:cs typeface="Times New Roman"/>
              </a:rPr>
              <a:t>t</a:t>
            </a:r>
            <a:r>
              <a:rPr sz="1400" dirty="0">
                <a:latin typeface="Times New Roman"/>
                <a:cs typeface="Times New Roman"/>
              </a:rPr>
              <a:t>a</a:t>
            </a:r>
            <a:r>
              <a:rPr sz="1400" spc="-10" dirty="0">
                <a:latin typeface="Times New Roman"/>
                <a:cs typeface="Times New Roman"/>
              </a:rPr>
              <a:t>b</a:t>
            </a:r>
            <a:r>
              <a:rPr sz="1400" dirty="0">
                <a:latin typeface="Times New Roman"/>
                <a:cs typeface="Times New Roman"/>
              </a:rPr>
              <a:t>a</a:t>
            </a:r>
            <a:r>
              <a:rPr sz="1400" spc="5" dirty="0">
                <a:latin typeface="Times New Roman"/>
                <a:cs typeface="Times New Roman"/>
              </a:rPr>
              <a:t>s</a:t>
            </a:r>
            <a:r>
              <a:rPr sz="1400" dirty="0">
                <a:latin typeface="Times New Roman"/>
                <a:cs typeface="Times New Roman"/>
              </a:rPr>
              <a:t>e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i</a:t>
            </a:r>
            <a:r>
              <a:rPr sz="1400" dirty="0">
                <a:latin typeface="Times New Roman"/>
                <a:cs typeface="Times New Roman"/>
              </a:rPr>
              <a:t>s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cre</a:t>
            </a:r>
            <a:r>
              <a:rPr sz="1400" spc="-10" dirty="0">
                <a:latin typeface="Times New Roman"/>
                <a:cs typeface="Times New Roman"/>
              </a:rPr>
              <a:t>a</a:t>
            </a:r>
            <a:r>
              <a:rPr sz="1400" dirty="0">
                <a:latin typeface="Times New Roman"/>
                <a:cs typeface="Times New Roman"/>
              </a:rPr>
              <a:t>t</a:t>
            </a:r>
            <a:r>
              <a:rPr sz="1400" spc="-15" dirty="0">
                <a:latin typeface="Times New Roman"/>
                <a:cs typeface="Times New Roman"/>
              </a:rPr>
              <a:t>e</a:t>
            </a:r>
            <a:r>
              <a:rPr sz="1400" dirty="0">
                <a:latin typeface="Times New Roman"/>
                <a:cs typeface="Times New Roman"/>
              </a:rPr>
              <a:t>d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t</a:t>
            </a:r>
            <a:r>
              <a:rPr sz="1400" dirty="0">
                <a:latin typeface="Times New Roman"/>
                <a:cs typeface="Times New Roman"/>
              </a:rPr>
              <a:t>o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r</a:t>
            </a:r>
            <a:r>
              <a:rPr sz="1400" spc="-15" dirty="0">
                <a:latin typeface="Times New Roman"/>
                <a:cs typeface="Times New Roman"/>
              </a:rPr>
              <a:t>e</a:t>
            </a:r>
            <a:r>
              <a:rPr sz="1400" dirty="0">
                <a:latin typeface="Times New Roman"/>
                <a:cs typeface="Times New Roman"/>
              </a:rPr>
              <a:t>c</a:t>
            </a:r>
            <a:r>
              <a:rPr sz="1400" spc="5" dirty="0">
                <a:latin typeface="Times New Roman"/>
                <a:cs typeface="Times New Roman"/>
              </a:rPr>
              <a:t>o</a:t>
            </a:r>
            <a:r>
              <a:rPr sz="1400" spc="-15" dirty="0">
                <a:latin typeface="Times New Roman"/>
                <a:cs typeface="Times New Roman"/>
              </a:rPr>
              <a:t>r</a:t>
            </a:r>
            <a:r>
              <a:rPr sz="1400" dirty="0">
                <a:latin typeface="Times New Roman"/>
                <a:cs typeface="Times New Roman"/>
              </a:rPr>
              <a:t>d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e</a:t>
            </a:r>
            <a:r>
              <a:rPr sz="1400" spc="-10" dirty="0">
                <a:latin typeface="Times New Roman"/>
                <a:cs typeface="Times New Roman"/>
              </a:rPr>
              <a:t>v</a:t>
            </a:r>
            <a:r>
              <a:rPr sz="1400" dirty="0">
                <a:latin typeface="Times New Roman"/>
                <a:cs typeface="Times New Roman"/>
              </a:rPr>
              <a:t>ery inf</a:t>
            </a:r>
            <a:r>
              <a:rPr sz="1400" spc="5" dirty="0">
                <a:latin typeface="Times New Roman"/>
                <a:cs typeface="Times New Roman"/>
              </a:rPr>
              <a:t>o</a:t>
            </a:r>
            <a:r>
              <a:rPr sz="1400" dirty="0">
                <a:latin typeface="Times New Roman"/>
                <a:cs typeface="Times New Roman"/>
              </a:rPr>
              <a:t>r</a:t>
            </a:r>
            <a:r>
              <a:rPr sz="1400" spc="-25" dirty="0">
                <a:latin typeface="Times New Roman"/>
                <a:cs typeface="Times New Roman"/>
              </a:rPr>
              <a:t>m</a:t>
            </a:r>
            <a:r>
              <a:rPr sz="1400" dirty="0">
                <a:latin typeface="Times New Roman"/>
                <a:cs typeface="Times New Roman"/>
              </a:rPr>
              <a:t>ati</a:t>
            </a:r>
            <a:r>
              <a:rPr sz="1400" spc="-10" dirty="0">
                <a:latin typeface="Times New Roman"/>
                <a:cs typeface="Times New Roman"/>
              </a:rPr>
              <a:t>o</a:t>
            </a:r>
            <a:r>
              <a:rPr sz="1400" dirty="0">
                <a:latin typeface="Times New Roman"/>
                <a:cs typeface="Times New Roman"/>
              </a:rPr>
              <a:t>n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a</a:t>
            </a:r>
            <a:r>
              <a:rPr sz="1400" spc="-10" dirty="0">
                <a:latin typeface="Times New Roman"/>
                <a:cs typeface="Times New Roman"/>
              </a:rPr>
              <a:t>n</a:t>
            </a:r>
            <a:r>
              <a:rPr sz="1400" dirty="0">
                <a:latin typeface="Times New Roman"/>
                <a:cs typeface="Times New Roman"/>
              </a:rPr>
              <a:t>d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w</a:t>
            </a:r>
            <a:r>
              <a:rPr sz="1400" dirty="0">
                <a:latin typeface="Times New Roman"/>
                <a:cs typeface="Times New Roman"/>
              </a:rPr>
              <a:t>ill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m</a:t>
            </a:r>
            <a:r>
              <a:rPr sz="1400" dirty="0">
                <a:latin typeface="Times New Roman"/>
                <a:cs typeface="Times New Roman"/>
              </a:rPr>
              <a:t>a</a:t>
            </a:r>
            <a:r>
              <a:rPr sz="1400" spc="5" dirty="0">
                <a:latin typeface="Times New Roman"/>
                <a:cs typeface="Times New Roman"/>
              </a:rPr>
              <a:t>k</a:t>
            </a:r>
            <a:r>
              <a:rPr sz="1400" dirty="0">
                <a:latin typeface="Times New Roman"/>
                <a:cs typeface="Times New Roman"/>
              </a:rPr>
              <a:t>e </a:t>
            </a:r>
            <a:r>
              <a:rPr sz="1400" spc="-20" dirty="0">
                <a:latin typeface="Times New Roman"/>
                <a:cs typeface="Times New Roman"/>
              </a:rPr>
              <a:t>i</a:t>
            </a:r>
            <a:r>
              <a:rPr sz="1400" dirty="0">
                <a:latin typeface="Times New Roman"/>
                <a:cs typeface="Times New Roman"/>
              </a:rPr>
              <a:t>t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</a:t>
            </a:r>
            <a:r>
              <a:rPr sz="1400" dirty="0">
                <a:latin typeface="Times New Roman"/>
                <a:cs typeface="Times New Roman"/>
              </a:rPr>
              <a:t>u</a:t>
            </a:r>
            <a:r>
              <a:rPr sz="1400" spc="-15" dirty="0">
                <a:latin typeface="Times New Roman"/>
                <a:cs typeface="Times New Roman"/>
              </a:rPr>
              <a:t>r</a:t>
            </a:r>
            <a:r>
              <a:rPr sz="1400" dirty="0">
                <a:latin typeface="Times New Roman"/>
                <a:cs typeface="Times New Roman"/>
              </a:rPr>
              <a:t>e</a:t>
            </a:r>
            <a:r>
              <a:rPr sz="1400" spc="6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t</a:t>
            </a:r>
            <a:r>
              <a:rPr sz="1400" dirty="0">
                <a:latin typeface="Times New Roman"/>
                <a:cs typeface="Times New Roman"/>
              </a:rPr>
              <a:t>o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f</a:t>
            </a:r>
            <a:r>
              <a:rPr sz="1400" dirty="0">
                <a:latin typeface="Times New Roman"/>
                <a:cs typeface="Times New Roman"/>
              </a:rPr>
              <a:t>o</a:t>
            </a:r>
            <a:r>
              <a:rPr sz="1400" spc="-10" dirty="0">
                <a:latin typeface="Times New Roman"/>
                <a:cs typeface="Times New Roman"/>
              </a:rPr>
              <a:t>l</a:t>
            </a:r>
            <a:r>
              <a:rPr sz="1400" dirty="0">
                <a:latin typeface="Times New Roman"/>
                <a:cs typeface="Times New Roman"/>
              </a:rPr>
              <a:t>low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</a:t>
            </a:r>
            <a:r>
              <a:rPr sz="1400" spc="-15" dirty="0">
                <a:latin typeface="Times New Roman"/>
                <a:cs typeface="Times New Roman"/>
              </a:rPr>
              <a:t>r</a:t>
            </a:r>
            <a:r>
              <a:rPr sz="1400" dirty="0">
                <a:latin typeface="Times New Roman"/>
                <a:cs typeface="Times New Roman"/>
              </a:rPr>
              <a:t>o</a:t>
            </a:r>
            <a:r>
              <a:rPr sz="1400" spc="-10" dirty="0">
                <a:latin typeface="Times New Roman"/>
                <a:cs typeface="Times New Roman"/>
              </a:rPr>
              <a:t>p</a:t>
            </a:r>
            <a:r>
              <a:rPr sz="1400" dirty="0">
                <a:latin typeface="Times New Roman"/>
                <a:cs typeface="Times New Roman"/>
              </a:rPr>
              <a:t>er</a:t>
            </a:r>
            <a:r>
              <a:rPr sz="1400" spc="6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</a:t>
            </a:r>
            <a:r>
              <a:rPr sz="1400" spc="-15" dirty="0">
                <a:latin typeface="Times New Roman"/>
                <a:cs typeface="Times New Roman"/>
              </a:rPr>
              <a:t>r</a:t>
            </a:r>
            <a:r>
              <a:rPr sz="1400" spc="-10" dirty="0">
                <a:latin typeface="Times New Roman"/>
                <a:cs typeface="Times New Roman"/>
              </a:rPr>
              <a:t>i</a:t>
            </a:r>
            <a:r>
              <a:rPr sz="1400" dirty="0">
                <a:latin typeface="Times New Roman"/>
                <a:cs typeface="Times New Roman"/>
              </a:rPr>
              <a:t>vacy</a:t>
            </a:r>
            <a:r>
              <a:rPr sz="1400" spc="1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</a:t>
            </a:r>
            <a:r>
              <a:rPr sz="1400" spc="-10" dirty="0">
                <a:latin typeface="Times New Roman"/>
                <a:cs typeface="Times New Roman"/>
              </a:rPr>
              <a:t>o</a:t>
            </a:r>
            <a:r>
              <a:rPr sz="1400" dirty="0">
                <a:latin typeface="Times New Roman"/>
                <a:cs typeface="Times New Roman"/>
              </a:rPr>
              <a:t>l</a:t>
            </a:r>
            <a:r>
              <a:rPr sz="1400" spc="-10" dirty="0">
                <a:latin typeface="Times New Roman"/>
                <a:cs typeface="Times New Roman"/>
              </a:rPr>
              <a:t>i</a:t>
            </a:r>
            <a:r>
              <a:rPr sz="1400" dirty="0">
                <a:latin typeface="Times New Roman"/>
                <a:cs typeface="Times New Roman"/>
              </a:rPr>
              <a:t>cy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as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e</a:t>
            </a:r>
            <a:r>
              <a:rPr sz="1400" spc="-10" dirty="0">
                <a:latin typeface="Times New Roman"/>
                <a:cs typeface="Times New Roman"/>
              </a:rPr>
              <a:t>v</a:t>
            </a:r>
            <a:r>
              <a:rPr sz="1400" dirty="0">
                <a:latin typeface="Times New Roman"/>
                <a:cs typeface="Times New Roman"/>
              </a:rPr>
              <a:t>er</a:t>
            </a:r>
            <a:r>
              <a:rPr sz="1400" spc="-20" dirty="0">
                <a:latin typeface="Times New Roman"/>
                <a:cs typeface="Times New Roman"/>
              </a:rPr>
              <a:t>y</a:t>
            </a:r>
            <a:r>
              <a:rPr sz="1400" dirty="0">
                <a:latin typeface="Times New Roman"/>
                <a:cs typeface="Times New Roman"/>
              </a:rPr>
              <a:t>th</a:t>
            </a:r>
            <a:r>
              <a:rPr sz="1400" spc="-10" dirty="0">
                <a:latin typeface="Times New Roman"/>
                <a:cs typeface="Times New Roman"/>
              </a:rPr>
              <a:t>in</a:t>
            </a:r>
            <a:r>
              <a:rPr sz="1400" dirty="0">
                <a:latin typeface="Times New Roman"/>
                <a:cs typeface="Times New Roman"/>
              </a:rPr>
              <a:t>g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i</a:t>
            </a:r>
            <a:r>
              <a:rPr sz="1400" dirty="0">
                <a:latin typeface="Times New Roman"/>
                <a:cs typeface="Times New Roman"/>
              </a:rPr>
              <a:t>s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st</a:t>
            </a:r>
            <a:r>
              <a:rPr sz="1400" dirty="0">
                <a:latin typeface="Times New Roman"/>
                <a:cs typeface="Times New Roman"/>
              </a:rPr>
              <a:t>or</a:t>
            </a:r>
            <a:r>
              <a:rPr sz="1400" spc="-15" dirty="0">
                <a:latin typeface="Times New Roman"/>
                <a:cs typeface="Times New Roman"/>
              </a:rPr>
              <a:t>e</a:t>
            </a:r>
            <a:r>
              <a:rPr sz="1400" dirty="0">
                <a:latin typeface="Times New Roman"/>
                <a:cs typeface="Times New Roman"/>
              </a:rPr>
              <a:t>d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in</a:t>
            </a:r>
            <a:r>
              <a:rPr sz="1400" spc="9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C</a:t>
            </a:r>
            <a:r>
              <a:rPr sz="1400" spc="-10" dirty="0">
                <a:latin typeface="Times New Roman"/>
                <a:cs typeface="Times New Roman"/>
              </a:rPr>
              <a:t>l</a:t>
            </a:r>
            <a:r>
              <a:rPr sz="1400" dirty="0">
                <a:latin typeface="Times New Roman"/>
                <a:cs typeface="Times New Roman"/>
              </a:rPr>
              <a:t>o</a:t>
            </a:r>
            <a:r>
              <a:rPr sz="1400" spc="-10" dirty="0">
                <a:latin typeface="Times New Roman"/>
                <a:cs typeface="Times New Roman"/>
              </a:rPr>
              <a:t>u</a:t>
            </a:r>
            <a:r>
              <a:rPr sz="1400" dirty="0">
                <a:latin typeface="Times New Roman"/>
                <a:cs typeface="Times New Roman"/>
              </a:rPr>
              <a:t>d (M</a:t>
            </a:r>
            <a:r>
              <a:rPr sz="1400" spc="-10" dirty="0">
                <a:latin typeface="Times New Roman"/>
                <a:cs typeface="Times New Roman"/>
              </a:rPr>
              <a:t>ONGOD</a:t>
            </a:r>
            <a:r>
              <a:rPr sz="1400" dirty="0">
                <a:latin typeface="Times New Roman"/>
                <a:cs typeface="Times New Roman"/>
              </a:rPr>
              <a:t>B </a:t>
            </a:r>
            <a:r>
              <a:rPr sz="1400" spc="-10" dirty="0">
                <a:latin typeface="Times New Roman"/>
                <a:cs typeface="Times New Roman"/>
              </a:rPr>
              <a:t>A</a:t>
            </a:r>
            <a:r>
              <a:rPr sz="1400" dirty="0">
                <a:latin typeface="Times New Roman"/>
                <a:cs typeface="Times New Roman"/>
              </a:rPr>
              <a:t>T</a:t>
            </a:r>
            <a:r>
              <a:rPr sz="1400" spc="-10" dirty="0">
                <a:latin typeface="Times New Roman"/>
                <a:cs typeface="Times New Roman"/>
              </a:rPr>
              <a:t>L</a:t>
            </a:r>
            <a:r>
              <a:rPr sz="1400" dirty="0">
                <a:latin typeface="Times New Roman"/>
                <a:cs typeface="Times New Roman"/>
              </a:rPr>
              <a:t>AS</a:t>
            </a:r>
            <a:r>
              <a:rPr sz="1400" spc="5" dirty="0">
                <a:latin typeface="Times New Roman"/>
                <a:cs typeface="Times New Roman"/>
              </a:rPr>
              <a:t>)</a:t>
            </a:r>
            <a:r>
              <a:rPr sz="1400" dirty="0">
                <a:latin typeface="Times New Roman"/>
                <a:cs typeface="Times New Roman"/>
              </a:rPr>
              <a:t>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</a:t>
            </a:r>
            <a:r>
              <a:rPr spc="-15" dirty="0"/>
              <a:t>g</a:t>
            </a:r>
            <a:r>
              <a:rPr dirty="0"/>
              <a:t>e 8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4"/>
      </a:accent6>
      <a:hlink>
        <a:srgbClr val="BB7826"/>
      </a:hlink>
      <a:folHlink>
        <a:srgbClr val="CF9C5F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</TotalTime>
  <Words>830</Words>
  <Application>Microsoft Office PowerPoint</Application>
  <PresentationFormat>Custom</PresentationFormat>
  <Paragraphs>145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Garamond</vt:lpstr>
      <vt:lpstr>Symbol</vt:lpstr>
      <vt:lpstr>Times New Roman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2018004547 shivam</cp:lastModifiedBy>
  <cp:revision>3</cp:revision>
  <dcterms:created xsi:type="dcterms:W3CDTF">2020-12-08T11:26:23Z</dcterms:created>
  <dcterms:modified xsi:type="dcterms:W3CDTF">2020-12-08T10:35:42Z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2020-12-08T00:00:00Z</vt:filetime>
  </property>
  <property fmtid="{D5CDD505-2E9C-101B-9397-08002B2CF9AE}" pid="3" name="LastSaved">
    <vt:filetime>2020-12-08T00:00:00Z</vt:filetime>
  </property>
</Properties>
</file>